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496" r:id="rId2"/>
    <p:sldId id="613" r:id="rId3"/>
    <p:sldId id="612" r:id="rId4"/>
    <p:sldId id="557" r:id="rId5"/>
    <p:sldId id="606" r:id="rId6"/>
    <p:sldId id="610" r:id="rId7"/>
    <p:sldId id="605" r:id="rId8"/>
    <p:sldId id="609" r:id="rId9"/>
    <p:sldId id="614" r:id="rId10"/>
    <p:sldId id="615" r:id="rId11"/>
    <p:sldId id="616" r:id="rId12"/>
    <p:sldId id="617" r:id="rId13"/>
    <p:sldId id="603" r:id="rId14"/>
    <p:sldId id="600" r:id="rId15"/>
    <p:sldId id="601" r:id="rId16"/>
    <p:sldId id="598" r:id="rId17"/>
    <p:sldId id="599" r:id="rId18"/>
    <p:sldId id="602" r:id="rId19"/>
    <p:sldId id="620" r:id="rId20"/>
    <p:sldId id="619" r:id="rId21"/>
    <p:sldId id="62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05" autoAdjust="0"/>
  </p:normalViewPr>
  <p:slideViewPr>
    <p:cSldViewPr>
      <p:cViewPr varScale="1">
        <p:scale>
          <a:sx n="71" d="100"/>
          <a:sy n="71" d="100"/>
        </p:scale>
        <p:origin x="424"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5020D-D168-45BC-B3ED-E095EBE45CB8}"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2A843FA3-51F8-4AA6-AE53-0AB1B42B07CA}">
      <dgm:prSet/>
      <dgm:spPr/>
      <dgm:t>
        <a:bodyPr/>
        <a:lstStyle/>
        <a:p>
          <a:pPr>
            <a:defRPr b="1"/>
          </a:pPr>
          <a:r>
            <a:rPr lang="en-US"/>
            <a:t>What is developmental editing</a:t>
          </a:r>
        </a:p>
      </dgm:t>
    </dgm:pt>
    <dgm:pt modelId="{4444E2D7-2806-46D3-8E36-D2F689C6A3D6}" type="parTrans" cxnId="{999BA43E-0F32-46D5-BEFC-555D76352DE6}">
      <dgm:prSet/>
      <dgm:spPr/>
      <dgm:t>
        <a:bodyPr/>
        <a:lstStyle/>
        <a:p>
          <a:endParaRPr lang="en-US"/>
        </a:p>
      </dgm:t>
    </dgm:pt>
    <dgm:pt modelId="{2361CA22-5ED0-4E7C-91D0-33890DDCC44B}" type="sibTrans" cxnId="{999BA43E-0F32-46D5-BEFC-555D76352DE6}">
      <dgm:prSet/>
      <dgm:spPr/>
      <dgm:t>
        <a:bodyPr/>
        <a:lstStyle/>
        <a:p>
          <a:endParaRPr lang="en-US"/>
        </a:p>
      </dgm:t>
    </dgm:pt>
    <dgm:pt modelId="{C0CFBE73-16A6-45D3-85CE-4AE96C647F38}">
      <dgm:prSet/>
      <dgm:spPr/>
      <dgm:t>
        <a:bodyPr/>
        <a:lstStyle/>
        <a:p>
          <a:r>
            <a:rPr lang="en-US"/>
            <a:t>Projects</a:t>
          </a:r>
        </a:p>
      </dgm:t>
    </dgm:pt>
    <dgm:pt modelId="{0A49371E-52A1-45B5-9E45-1937F16249DD}" type="parTrans" cxnId="{F78651F2-CDED-4F7E-B4BE-3077355D62B6}">
      <dgm:prSet/>
      <dgm:spPr/>
      <dgm:t>
        <a:bodyPr/>
        <a:lstStyle/>
        <a:p>
          <a:endParaRPr lang="en-US"/>
        </a:p>
      </dgm:t>
    </dgm:pt>
    <dgm:pt modelId="{C352BFCF-09AD-4D59-BEE4-AED30AF89867}" type="sibTrans" cxnId="{F78651F2-CDED-4F7E-B4BE-3077355D62B6}">
      <dgm:prSet/>
      <dgm:spPr/>
      <dgm:t>
        <a:bodyPr/>
        <a:lstStyle/>
        <a:p>
          <a:endParaRPr lang="en-US"/>
        </a:p>
      </dgm:t>
    </dgm:pt>
    <dgm:pt modelId="{91FEF451-1E4D-4039-9089-27F6F780AFF5}">
      <dgm:prSet/>
      <dgm:spPr/>
      <dgm:t>
        <a:bodyPr/>
        <a:lstStyle/>
        <a:p>
          <a:r>
            <a:rPr lang="en-US"/>
            <a:t>Scenarios</a:t>
          </a:r>
        </a:p>
      </dgm:t>
    </dgm:pt>
    <dgm:pt modelId="{58E12D13-52AA-4F51-A8A6-BC55388AAB26}" type="parTrans" cxnId="{69740987-5F42-471B-B314-44F1FC83F249}">
      <dgm:prSet/>
      <dgm:spPr/>
      <dgm:t>
        <a:bodyPr/>
        <a:lstStyle/>
        <a:p>
          <a:endParaRPr lang="en-US"/>
        </a:p>
      </dgm:t>
    </dgm:pt>
    <dgm:pt modelId="{30C89F3C-B7CF-4B8C-8584-4738DEFDECC0}" type="sibTrans" cxnId="{69740987-5F42-471B-B314-44F1FC83F249}">
      <dgm:prSet/>
      <dgm:spPr/>
      <dgm:t>
        <a:bodyPr/>
        <a:lstStyle/>
        <a:p>
          <a:endParaRPr lang="en-US"/>
        </a:p>
      </dgm:t>
    </dgm:pt>
    <dgm:pt modelId="{D82B42EC-2467-42D8-89CD-622165A2502C}">
      <dgm:prSet/>
      <dgm:spPr/>
      <dgm:t>
        <a:bodyPr/>
        <a:lstStyle/>
        <a:p>
          <a:pPr>
            <a:defRPr b="1"/>
          </a:pPr>
          <a:r>
            <a:rPr lang="en-US"/>
            <a:t>How do they work together</a:t>
          </a:r>
        </a:p>
      </dgm:t>
    </dgm:pt>
    <dgm:pt modelId="{BFCD8713-30C8-44DD-8BAE-94416299DFA9}" type="parTrans" cxnId="{41563F75-0C07-480F-AB7F-691A0D539C38}">
      <dgm:prSet/>
      <dgm:spPr/>
      <dgm:t>
        <a:bodyPr/>
        <a:lstStyle/>
        <a:p>
          <a:endParaRPr lang="en-US"/>
        </a:p>
      </dgm:t>
    </dgm:pt>
    <dgm:pt modelId="{8D1FEA76-29CE-416F-8B88-FE67BB23C502}" type="sibTrans" cxnId="{41563F75-0C07-480F-AB7F-691A0D539C38}">
      <dgm:prSet/>
      <dgm:spPr/>
      <dgm:t>
        <a:bodyPr/>
        <a:lstStyle/>
        <a:p>
          <a:endParaRPr lang="en-US"/>
        </a:p>
      </dgm:t>
    </dgm:pt>
    <dgm:pt modelId="{2A28967C-6770-49A8-B76B-1C0C2A640C1D}" type="pres">
      <dgm:prSet presAssocID="{0165020D-D168-45BC-B3ED-E095EBE45CB8}" presName="root" presStyleCnt="0">
        <dgm:presLayoutVars>
          <dgm:dir/>
          <dgm:resizeHandles val="exact"/>
        </dgm:presLayoutVars>
      </dgm:prSet>
      <dgm:spPr/>
    </dgm:pt>
    <dgm:pt modelId="{61108976-A43E-44F2-A786-0747FD104D26}" type="pres">
      <dgm:prSet presAssocID="{2A843FA3-51F8-4AA6-AE53-0AB1B42B07CA}" presName="compNode" presStyleCnt="0"/>
      <dgm:spPr/>
    </dgm:pt>
    <dgm:pt modelId="{063325A5-0453-4B32-B4ED-3C0A6BAE0DC5}" type="pres">
      <dgm:prSet presAssocID="{2A843FA3-51F8-4AA6-AE53-0AB1B42B07C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9EBD40FC-0471-4E6B-9F52-3E6E95E78F1D}" type="pres">
      <dgm:prSet presAssocID="{2A843FA3-51F8-4AA6-AE53-0AB1B42B07CA}" presName="iconSpace" presStyleCnt="0"/>
      <dgm:spPr/>
    </dgm:pt>
    <dgm:pt modelId="{D24DED9F-3EB8-40BF-84DE-703D52F699F4}" type="pres">
      <dgm:prSet presAssocID="{2A843FA3-51F8-4AA6-AE53-0AB1B42B07CA}" presName="parTx" presStyleLbl="revTx" presStyleIdx="0" presStyleCnt="4">
        <dgm:presLayoutVars>
          <dgm:chMax val="0"/>
          <dgm:chPref val="0"/>
        </dgm:presLayoutVars>
      </dgm:prSet>
      <dgm:spPr/>
    </dgm:pt>
    <dgm:pt modelId="{C818F2E8-5C06-48F3-9A7B-DC9E7A6A0354}" type="pres">
      <dgm:prSet presAssocID="{2A843FA3-51F8-4AA6-AE53-0AB1B42B07CA}" presName="txSpace" presStyleCnt="0"/>
      <dgm:spPr/>
    </dgm:pt>
    <dgm:pt modelId="{5C3BF522-316C-4CA1-A214-33BA5403DE85}" type="pres">
      <dgm:prSet presAssocID="{2A843FA3-51F8-4AA6-AE53-0AB1B42B07CA}" presName="desTx" presStyleLbl="revTx" presStyleIdx="1" presStyleCnt="4">
        <dgm:presLayoutVars/>
      </dgm:prSet>
      <dgm:spPr/>
    </dgm:pt>
    <dgm:pt modelId="{03C05834-B8D1-4CF6-AD4E-BA0C63641C71}" type="pres">
      <dgm:prSet presAssocID="{2361CA22-5ED0-4E7C-91D0-33890DDCC44B}" presName="sibTrans" presStyleCnt="0"/>
      <dgm:spPr/>
    </dgm:pt>
    <dgm:pt modelId="{614FDD70-37FE-4A2A-9602-E0DEE124DA6B}" type="pres">
      <dgm:prSet presAssocID="{D82B42EC-2467-42D8-89CD-622165A2502C}" presName="compNode" presStyleCnt="0"/>
      <dgm:spPr/>
    </dgm:pt>
    <dgm:pt modelId="{4F13E83F-675D-4D23-AE67-56BBDD05C029}" type="pres">
      <dgm:prSet presAssocID="{D82B42EC-2467-42D8-89CD-622165A2502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E3B27393-0A96-4C68-A5A8-13BABEBCF880}" type="pres">
      <dgm:prSet presAssocID="{D82B42EC-2467-42D8-89CD-622165A2502C}" presName="iconSpace" presStyleCnt="0"/>
      <dgm:spPr/>
    </dgm:pt>
    <dgm:pt modelId="{611FE9EB-1E0B-41AD-85D3-DFF55CA83448}" type="pres">
      <dgm:prSet presAssocID="{D82B42EC-2467-42D8-89CD-622165A2502C}" presName="parTx" presStyleLbl="revTx" presStyleIdx="2" presStyleCnt="4">
        <dgm:presLayoutVars>
          <dgm:chMax val="0"/>
          <dgm:chPref val="0"/>
        </dgm:presLayoutVars>
      </dgm:prSet>
      <dgm:spPr/>
    </dgm:pt>
    <dgm:pt modelId="{44C4BB1B-5477-4610-92A1-75A11523FB3A}" type="pres">
      <dgm:prSet presAssocID="{D82B42EC-2467-42D8-89CD-622165A2502C}" presName="txSpace" presStyleCnt="0"/>
      <dgm:spPr/>
    </dgm:pt>
    <dgm:pt modelId="{F815D302-DE67-4F8D-802D-84DB4FE5954A}" type="pres">
      <dgm:prSet presAssocID="{D82B42EC-2467-42D8-89CD-622165A2502C}" presName="desTx" presStyleLbl="revTx" presStyleIdx="3" presStyleCnt="4">
        <dgm:presLayoutVars/>
      </dgm:prSet>
      <dgm:spPr/>
    </dgm:pt>
  </dgm:ptLst>
  <dgm:cxnLst>
    <dgm:cxn modelId="{131A2E3B-654A-428C-B132-375035FDD0D8}" type="presOf" srcId="{91FEF451-1E4D-4039-9089-27F6F780AFF5}" destId="{5C3BF522-316C-4CA1-A214-33BA5403DE85}" srcOrd="0" destOrd="1" presId="urn:microsoft.com/office/officeart/2018/5/layout/CenteredIconLabelDescriptionList"/>
    <dgm:cxn modelId="{999BA43E-0F32-46D5-BEFC-555D76352DE6}" srcId="{0165020D-D168-45BC-B3ED-E095EBE45CB8}" destId="{2A843FA3-51F8-4AA6-AE53-0AB1B42B07CA}" srcOrd="0" destOrd="0" parTransId="{4444E2D7-2806-46D3-8E36-D2F689C6A3D6}" sibTransId="{2361CA22-5ED0-4E7C-91D0-33890DDCC44B}"/>
    <dgm:cxn modelId="{818DA74B-9747-4536-8AC6-80CA1A4EA36C}" type="presOf" srcId="{D82B42EC-2467-42D8-89CD-622165A2502C}" destId="{611FE9EB-1E0B-41AD-85D3-DFF55CA83448}" srcOrd="0" destOrd="0" presId="urn:microsoft.com/office/officeart/2018/5/layout/CenteredIconLabelDescriptionList"/>
    <dgm:cxn modelId="{41563F75-0C07-480F-AB7F-691A0D539C38}" srcId="{0165020D-D168-45BC-B3ED-E095EBE45CB8}" destId="{D82B42EC-2467-42D8-89CD-622165A2502C}" srcOrd="1" destOrd="0" parTransId="{BFCD8713-30C8-44DD-8BAE-94416299DFA9}" sibTransId="{8D1FEA76-29CE-416F-8B88-FE67BB23C502}"/>
    <dgm:cxn modelId="{90761479-28F8-4191-9390-C0E70CD7B8BE}" type="presOf" srcId="{0165020D-D168-45BC-B3ED-E095EBE45CB8}" destId="{2A28967C-6770-49A8-B76B-1C0C2A640C1D}" srcOrd="0" destOrd="0" presId="urn:microsoft.com/office/officeart/2018/5/layout/CenteredIconLabelDescriptionList"/>
    <dgm:cxn modelId="{69740987-5F42-471B-B314-44F1FC83F249}" srcId="{2A843FA3-51F8-4AA6-AE53-0AB1B42B07CA}" destId="{91FEF451-1E4D-4039-9089-27F6F780AFF5}" srcOrd="1" destOrd="0" parTransId="{58E12D13-52AA-4F51-A8A6-BC55388AAB26}" sibTransId="{30C89F3C-B7CF-4B8C-8584-4738DEFDECC0}"/>
    <dgm:cxn modelId="{ADC01CBD-D99E-4D4B-88B4-2A860DFA7C1F}" type="presOf" srcId="{2A843FA3-51F8-4AA6-AE53-0AB1B42B07CA}" destId="{D24DED9F-3EB8-40BF-84DE-703D52F699F4}" srcOrd="0" destOrd="0" presId="urn:microsoft.com/office/officeart/2018/5/layout/CenteredIconLabelDescriptionList"/>
    <dgm:cxn modelId="{1D751BC6-A636-4DC0-8B18-76DE91AF2AC0}" type="presOf" srcId="{C0CFBE73-16A6-45D3-85CE-4AE96C647F38}" destId="{5C3BF522-316C-4CA1-A214-33BA5403DE85}" srcOrd="0" destOrd="0" presId="urn:microsoft.com/office/officeart/2018/5/layout/CenteredIconLabelDescriptionList"/>
    <dgm:cxn modelId="{F78651F2-CDED-4F7E-B4BE-3077355D62B6}" srcId="{2A843FA3-51F8-4AA6-AE53-0AB1B42B07CA}" destId="{C0CFBE73-16A6-45D3-85CE-4AE96C647F38}" srcOrd="0" destOrd="0" parTransId="{0A49371E-52A1-45B5-9E45-1937F16249DD}" sibTransId="{C352BFCF-09AD-4D59-BEE4-AED30AF89867}"/>
    <dgm:cxn modelId="{8CA16202-94D8-444C-8410-7678D5FCB400}" type="presParOf" srcId="{2A28967C-6770-49A8-B76B-1C0C2A640C1D}" destId="{61108976-A43E-44F2-A786-0747FD104D26}" srcOrd="0" destOrd="0" presId="urn:microsoft.com/office/officeart/2018/5/layout/CenteredIconLabelDescriptionList"/>
    <dgm:cxn modelId="{2A0C8CEB-F28F-4C76-B9BB-D03603498BCF}" type="presParOf" srcId="{61108976-A43E-44F2-A786-0747FD104D26}" destId="{063325A5-0453-4B32-B4ED-3C0A6BAE0DC5}" srcOrd="0" destOrd="0" presId="urn:microsoft.com/office/officeart/2018/5/layout/CenteredIconLabelDescriptionList"/>
    <dgm:cxn modelId="{0AC30365-AF0C-4C34-B61A-62C357FECD8E}" type="presParOf" srcId="{61108976-A43E-44F2-A786-0747FD104D26}" destId="{9EBD40FC-0471-4E6B-9F52-3E6E95E78F1D}" srcOrd="1" destOrd="0" presId="urn:microsoft.com/office/officeart/2018/5/layout/CenteredIconLabelDescriptionList"/>
    <dgm:cxn modelId="{C64B523F-1AF5-4363-9DBE-561B9165A7AF}" type="presParOf" srcId="{61108976-A43E-44F2-A786-0747FD104D26}" destId="{D24DED9F-3EB8-40BF-84DE-703D52F699F4}" srcOrd="2" destOrd="0" presId="urn:microsoft.com/office/officeart/2018/5/layout/CenteredIconLabelDescriptionList"/>
    <dgm:cxn modelId="{9243D8FF-CB07-469C-B0C9-0ED4E51CAB8D}" type="presParOf" srcId="{61108976-A43E-44F2-A786-0747FD104D26}" destId="{C818F2E8-5C06-48F3-9A7B-DC9E7A6A0354}" srcOrd="3" destOrd="0" presId="urn:microsoft.com/office/officeart/2018/5/layout/CenteredIconLabelDescriptionList"/>
    <dgm:cxn modelId="{3BEB5FFA-C512-40E5-93E9-47B1945F9F12}" type="presParOf" srcId="{61108976-A43E-44F2-A786-0747FD104D26}" destId="{5C3BF522-316C-4CA1-A214-33BA5403DE85}" srcOrd="4" destOrd="0" presId="urn:microsoft.com/office/officeart/2018/5/layout/CenteredIconLabelDescriptionList"/>
    <dgm:cxn modelId="{05D1C11C-F1B9-412B-9337-DD4F63E56312}" type="presParOf" srcId="{2A28967C-6770-49A8-B76B-1C0C2A640C1D}" destId="{03C05834-B8D1-4CF6-AD4E-BA0C63641C71}" srcOrd="1" destOrd="0" presId="urn:microsoft.com/office/officeart/2018/5/layout/CenteredIconLabelDescriptionList"/>
    <dgm:cxn modelId="{07FB7554-BDD4-4B62-BFA6-888EDCFABCA8}" type="presParOf" srcId="{2A28967C-6770-49A8-B76B-1C0C2A640C1D}" destId="{614FDD70-37FE-4A2A-9602-E0DEE124DA6B}" srcOrd="2" destOrd="0" presId="urn:microsoft.com/office/officeart/2018/5/layout/CenteredIconLabelDescriptionList"/>
    <dgm:cxn modelId="{58E4D79A-1F24-47AE-AB13-A970B3E9A1B0}" type="presParOf" srcId="{614FDD70-37FE-4A2A-9602-E0DEE124DA6B}" destId="{4F13E83F-675D-4D23-AE67-56BBDD05C029}" srcOrd="0" destOrd="0" presId="urn:microsoft.com/office/officeart/2018/5/layout/CenteredIconLabelDescriptionList"/>
    <dgm:cxn modelId="{48BDA1FA-797D-409A-9F55-F54FC6AE0EA5}" type="presParOf" srcId="{614FDD70-37FE-4A2A-9602-E0DEE124DA6B}" destId="{E3B27393-0A96-4C68-A5A8-13BABEBCF880}" srcOrd="1" destOrd="0" presId="urn:microsoft.com/office/officeart/2018/5/layout/CenteredIconLabelDescriptionList"/>
    <dgm:cxn modelId="{B621DCA7-F6B7-41D5-8FA9-206685CEE22B}" type="presParOf" srcId="{614FDD70-37FE-4A2A-9602-E0DEE124DA6B}" destId="{611FE9EB-1E0B-41AD-85D3-DFF55CA83448}" srcOrd="2" destOrd="0" presId="urn:microsoft.com/office/officeart/2018/5/layout/CenteredIconLabelDescriptionList"/>
    <dgm:cxn modelId="{585CDEC7-5113-4A32-8C74-BED9947799FB}" type="presParOf" srcId="{614FDD70-37FE-4A2A-9602-E0DEE124DA6B}" destId="{44C4BB1B-5477-4610-92A1-75A11523FB3A}" srcOrd="3" destOrd="0" presId="urn:microsoft.com/office/officeart/2018/5/layout/CenteredIconLabelDescriptionList"/>
    <dgm:cxn modelId="{5EDC6952-884D-487D-BC8C-2E4E0710C81E}" type="presParOf" srcId="{614FDD70-37FE-4A2A-9602-E0DEE124DA6B}" destId="{F815D302-DE67-4F8D-802D-84DB4FE5954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7A2B35-32BE-4F3C-A135-4141131F419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91CEBA1-1C19-4933-9A6C-677EB9C756AE}">
      <dgm:prSet/>
      <dgm:spPr/>
      <dgm:t>
        <a:bodyPr/>
        <a:lstStyle/>
        <a:p>
          <a:r>
            <a:rPr lang="en-US" b="0" i="0"/>
            <a:t>Writers often struggle with keeping perspective on their own work</a:t>
          </a:r>
          <a:endParaRPr lang="en-US"/>
        </a:p>
      </dgm:t>
    </dgm:pt>
    <dgm:pt modelId="{6EAB6940-30B1-4D9F-BB08-B72CA735AFEB}" type="parTrans" cxnId="{D9FA495B-C919-4861-92B7-832BFD6789D7}">
      <dgm:prSet/>
      <dgm:spPr/>
      <dgm:t>
        <a:bodyPr/>
        <a:lstStyle/>
        <a:p>
          <a:endParaRPr lang="en-US"/>
        </a:p>
      </dgm:t>
    </dgm:pt>
    <dgm:pt modelId="{64C17D08-78E2-4493-84F2-A23E7C5B08A0}" type="sibTrans" cxnId="{D9FA495B-C919-4861-92B7-832BFD6789D7}">
      <dgm:prSet/>
      <dgm:spPr/>
      <dgm:t>
        <a:bodyPr/>
        <a:lstStyle/>
        <a:p>
          <a:endParaRPr lang="en-US"/>
        </a:p>
      </dgm:t>
    </dgm:pt>
    <dgm:pt modelId="{B32D6F09-0FAF-4036-B103-5ED545F7D031}">
      <dgm:prSet/>
      <dgm:spPr/>
      <dgm:t>
        <a:bodyPr/>
        <a:lstStyle/>
        <a:p>
          <a:r>
            <a:rPr lang="en-US" b="0" i="0"/>
            <a:t>They’re too close to it to know what does or doesn’t work for another reader</a:t>
          </a:r>
          <a:endParaRPr lang="en-US"/>
        </a:p>
      </dgm:t>
    </dgm:pt>
    <dgm:pt modelId="{79A63C33-0C15-4FBC-A9B8-D3C63B937BCA}" type="parTrans" cxnId="{D3969E89-E78D-421F-B179-CFCEABDDFA3A}">
      <dgm:prSet/>
      <dgm:spPr/>
      <dgm:t>
        <a:bodyPr/>
        <a:lstStyle/>
        <a:p>
          <a:endParaRPr lang="en-US"/>
        </a:p>
      </dgm:t>
    </dgm:pt>
    <dgm:pt modelId="{065EF2D3-09A5-4843-8868-13F284B409C6}" type="sibTrans" cxnId="{D3969E89-E78D-421F-B179-CFCEABDDFA3A}">
      <dgm:prSet/>
      <dgm:spPr/>
      <dgm:t>
        <a:bodyPr/>
        <a:lstStyle/>
        <a:p>
          <a:endParaRPr lang="en-US"/>
        </a:p>
      </dgm:t>
    </dgm:pt>
    <dgm:pt modelId="{332E0D74-C312-4AA1-AEB5-D4AE04454113}">
      <dgm:prSet/>
      <dgm:spPr/>
      <dgm:t>
        <a:bodyPr/>
        <a:lstStyle/>
        <a:p>
          <a:r>
            <a:rPr lang="en-US" b="0" i="0"/>
            <a:t>Writers unconsciously fill in the narrative gaps with their own knowledge of the book </a:t>
          </a:r>
          <a:endParaRPr lang="en-US"/>
        </a:p>
      </dgm:t>
    </dgm:pt>
    <dgm:pt modelId="{2E592DBC-6919-4A59-9A81-BA3B7D593AE3}" type="parTrans" cxnId="{2D769097-D0A6-4D02-98AF-064A63A8EA54}">
      <dgm:prSet/>
      <dgm:spPr/>
      <dgm:t>
        <a:bodyPr/>
        <a:lstStyle/>
        <a:p>
          <a:endParaRPr lang="en-US"/>
        </a:p>
      </dgm:t>
    </dgm:pt>
    <dgm:pt modelId="{C313C071-8514-4A97-85AD-C22F24F81505}" type="sibTrans" cxnId="{2D769097-D0A6-4D02-98AF-064A63A8EA54}">
      <dgm:prSet/>
      <dgm:spPr/>
      <dgm:t>
        <a:bodyPr/>
        <a:lstStyle/>
        <a:p>
          <a:endParaRPr lang="en-US"/>
        </a:p>
      </dgm:t>
    </dgm:pt>
    <dgm:pt modelId="{5B677D72-AB51-4FFA-A902-B2DC16466327}">
      <dgm:prSet/>
      <dgm:spPr/>
      <dgm:t>
        <a:bodyPr/>
        <a:lstStyle/>
        <a:p>
          <a:r>
            <a:rPr lang="en-US" b="0" i="0"/>
            <a:t>They can be enthralled with their subject, without considering general interest</a:t>
          </a:r>
          <a:endParaRPr lang="en-US"/>
        </a:p>
      </dgm:t>
    </dgm:pt>
    <dgm:pt modelId="{494C450F-98ED-405E-9365-1D2BBF3951C4}" type="parTrans" cxnId="{BD28D3FD-DD2E-486B-A67B-3EF4E712D3F6}">
      <dgm:prSet/>
      <dgm:spPr/>
      <dgm:t>
        <a:bodyPr/>
        <a:lstStyle/>
        <a:p>
          <a:endParaRPr lang="en-US"/>
        </a:p>
      </dgm:t>
    </dgm:pt>
    <dgm:pt modelId="{DE784D39-792C-4938-9F0D-6593120F14D1}" type="sibTrans" cxnId="{BD28D3FD-DD2E-486B-A67B-3EF4E712D3F6}">
      <dgm:prSet/>
      <dgm:spPr/>
      <dgm:t>
        <a:bodyPr/>
        <a:lstStyle/>
        <a:p>
          <a:endParaRPr lang="en-US"/>
        </a:p>
      </dgm:t>
    </dgm:pt>
    <dgm:pt modelId="{EC614096-71A2-4D61-8DBB-A36CC5B42F85}">
      <dgm:prSet/>
      <dgm:spPr/>
      <dgm:t>
        <a:bodyPr/>
        <a:lstStyle/>
        <a:p>
          <a:endParaRPr lang="en-US" b="1" i="1" dirty="0"/>
        </a:p>
        <a:p>
          <a:r>
            <a:rPr lang="en-US" b="1" i="1" dirty="0"/>
            <a:t>“It’s about showing the writer what works.”</a:t>
          </a:r>
          <a:endParaRPr lang="en-US" dirty="0"/>
        </a:p>
      </dgm:t>
    </dgm:pt>
    <dgm:pt modelId="{C14C712E-A3D4-4B45-8AC1-EF674CB4AEC7}" type="parTrans" cxnId="{7CA4A61C-691F-4019-B879-5AB7E2FA0890}">
      <dgm:prSet/>
      <dgm:spPr/>
      <dgm:t>
        <a:bodyPr/>
        <a:lstStyle/>
        <a:p>
          <a:endParaRPr lang="en-US"/>
        </a:p>
      </dgm:t>
    </dgm:pt>
    <dgm:pt modelId="{9866B955-57B4-4860-99EF-46814974B718}" type="sibTrans" cxnId="{7CA4A61C-691F-4019-B879-5AB7E2FA0890}">
      <dgm:prSet/>
      <dgm:spPr/>
      <dgm:t>
        <a:bodyPr/>
        <a:lstStyle/>
        <a:p>
          <a:endParaRPr lang="en-US"/>
        </a:p>
      </dgm:t>
    </dgm:pt>
    <dgm:pt modelId="{EDCC5EEE-2E9C-4D6C-BBD0-AB8ACE4051C3}" type="pres">
      <dgm:prSet presAssocID="{D27A2B35-32BE-4F3C-A135-4141131F4195}" presName="linear" presStyleCnt="0">
        <dgm:presLayoutVars>
          <dgm:animLvl val="lvl"/>
          <dgm:resizeHandles val="exact"/>
        </dgm:presLayoutVars>
      </dgm:prSet>
      <dgm:spPr/>
    </dgm:pt>
    <dgm:pt modelId="{A844E9B0-B366-4E34-BCAB-12BB87D24B3D}" type="pres">
      <dgm:prSet presAssocID="{C91CEBA1-1C19-4933-9A6C-677EB9C756AE}" presName="parentText" presStyleLbl="node1" presStyleIdx="0" presStyleCnt="5">
        <dgm:presLayoutVars>
          <dgm:chMax val="0"/>
          <dgm:bulletEnabled val="1"/>
        </dgm:presLayoutVars>
      </dgm:prSet>
      <dgm:spPr/>
    </dgm:pt>
    <dgm:pt modelId="{95946ED4-56F3-48E7-8717-F53839D3DDA5}" type="pres">
      <dgm:prSet presAssocID="{64C17D08-78E2-4493-84F2-A23E7C5B08A0}" presName="spacer" presStyleCnt="0"/>
      <dgm:spPr/>
    </dgm:pt>
    <dgm:pt modelId="{352EE46E-F8BC-4759-A6C0-544314213A9F}" type="pres">
      <dgm:prSet presAssocID="{B32D6F09-0FAF-4036-B103-5ED545F7D031}" presName="parentText" presStyleLbl="node1" presStyleIdx="1" presStyleCnt="5">
        <dgm:presLayoutVars>
          <dgm:chMax val="0"/>
          <dgm:bulletEnabled val="1"/>
        </dgm:presLayoutVars>
      </dgm:prSet>
      <dgm:spPr/>
    </dgm:pt>
    <dgm:pt modelId="{52CED178-E31C-4CBD-A8B6-D4334F475747}" type="pres">
      <dgm:prSet presAssocID="{065EF2D3-09A5-4843-8868-13F284B409C6}" presName="spacer" presStyleCnt="0"/>
      <dgm:spPr/>
    </dgm:pt>
    <dgm:pt modelId="{C9728E41-44DA-4262-AE99-83870907A85B}" type="pres">
      <dgm:prSet presAssocID="{332E0D74-C312-4AA1-AEB5-D4AE04454113}" presName="parentText" presStyleLbl="node1" presStyleIdx="2" presStyleCnt="5">
        <dgm:presLayoutVars>
          <dgm:chMax val="0"/>
          <dgm:bulletEnabled val="1"/>
        </dgm:presLayoutVars>
      </dgm:prSet>
      <dgm:spPr/>
    </dgm:pt>
    <dgm:pt modelId="{053AF70C-8C86-4A8F-97A5-346C0F1557F4}" type="pres">
      <dgm:prSet presAssocID="{C313C071-8514-4A97-85AD-C22F24F81505}" presName="spacer" presStyleCnt="0"/>
      <dgm:spPr/>
    </dgm:pt>
    <dgm:pt modelId="{5AD71A98-5D5F-4C08-AAFD-C7DBC153AF2C}" type="pres">
      <dgm:prSet presAssocID="{5B677D72-AB51-4FFA-A902-B2DC16466327}" presName="parentText" presStyleLbl="node1" presStyleIdx="3" presStyleCnt="5">
        <dgm:presLayoutVars>
          <dgm:chMax val="0"/>
          <dgm:bulletEnabled val="1"/>
        </dgm:presLayoutVars>
      </dgm:prSet>
      <dgm:spPr/>
    </dgm:pt>
    <dgm:pt modelId="{CD89780F-4E39-4443-B6B5-036840AFAA36}" type="pres">
      <dgm:prSet presAssocID="{DE784D39-792C-4938-9F0D-6593120F14D1}" presName="spacer" presStyleCnt="0"/>
      <dgm:spPr/>
    </dgm:pt>
    <dgm:pt modelId="{0D0F1C7A-5D5D-4363-8C64-199BFCC4C130}" type="pres">
      <dgm:prSet presAssocID="{EC614096-71A2-4D61-8DBB-A36CC5B42F85}" presName="parentText" presStyleLbl="node1" presStyleIdx="4" presStyleCnt="5">
        <dgm:presLayoutVars>
          <dgm:chMax val="0"/>
          <dgm:bulletEnabled val="1"/>
        </dgm:presLayoutVars>
      </dgm:prSet>
      <dgm:spPr/>
    </dgm:pt>
  </dgm:ptLst>
  <dgm:cxnLst>
    <dgm:cxn modelId="{7CA4A61C-691F-4019-B879-5AB7E2FA0890}" srcId="{D27A2B35-32BE-4F3C-A135-4141131F4195}" destId="{EC614096-71A2-4D61-8DBB-A36CC5B42F85}" srcOrd="4" destOrd="0" parTransId="{C14C712E-A3D4-4B45-8AC1-EF674CB4AEC7}" sibTransId="{9866B955-57B4-4860-99EF-46814974B718}"/>
    <dgm:cxn modelId="{D9FA495B-C919-4861-92B7-832BFD6789D7}" srcId="{D27A2B35-32BE-4F3C-A135-4141131F4195}" destId="{C91CEBA1-1C19-4933-9A6C-677EB9C756AE}" srcOrd="0" destOrd="0" parTransId="{6EAB6940-30B1-4D9F-BB08-B72CA735AFEB}" sibTransId="{64C17D08-78E2-4493-84F2-A23E7C5B08A0}"/>
    <dgm:cxn modelId="{DA8E9643-25CE-4542-AC8C-8FE328E7DE55}" type="presOf" srcId="{EC614096-71A2-4D61-8DBB-A36CC5B42F85}" destId="{0D0F1C7A-5D5D-4363-8C64-199BFCC4C130}" srcOrd="0" destOrd="0" presId="urn:microsoft.com/office/officeart/2005/8/layout/vList2"/>
    <dgm:cxn modelId="{D3969E89-E78D-421F-B179-CFCEABDDFA3A}" srcId="{D27A2B35-32BE-4F3C-A135-4141131F4195}" destId="{B32D6F09-0FAF-4036-B103-5ED545F7D031}" srcOrd="1" destOrd="0" parTransId="{79A63C33-0C15-4FBC-A9B8-D3C63B937BCA}" sibTransId="{065EF2D3-09A5-4843-8868-13F284B409C6}"/>
    <dgm:cxn modelId="{2D769097-D0A6-4D02-98AF-064A63A8EA54}" srcId="{D27A2B35-32BE-4F3C-A135-4141131F4195}" destId="{332E0D74-C312-4AA1-AEB5-D4AE04454113}" srcOrd="2" destOrd="0" parTransId="{2E592DBC-6919-4A59-9A81-BA3B7D593AE3}" sibTransId="{C313C071-8514-4A97-85AD-C22F24F81505}"/>
    <dgm:cxn modelId="{EDF78EB6-912B-4A9B-A8C6-D81F9852881B}" type="presOf" srcId="{C91CEBA1-1C19-4933-9A6C-677EB9C756AE}" destId="{A844E9B0-B366-4E34-BCAB-12BB87D24B3D}" srcOrd="0" destOrd="0" presId="urn:microsoft.com/office/officeart/2005/8/layout/vList2"/>
    <dgm:cxn modelId="{249581D1-17CC-4A42-8589-839818510B31}" type="presOf" srcId="{5B677D72-AB51-4FFA-A902-B2DC16466327}" destId="{5AD71A98-5D5F-4C08-AAFD-C7DBC153AF2C}" srcOrd="0" destOrd="0" presId="urn:microsoft.com/office/officeart/2005/8/layout/vList2"/>
    <dgm:cxn modelId="{A19171EC-481B-47DA-8E40-E7E7F4559772}" type="presOf" srcId="{B32D6F09-0FAF-4036-B103-5ED545F7D031}" destId="{352EE46E-F8BC-4759-A6C0-544314213A9F}" srcOrd="0" destOrd="0" presId="urn:microsoft.com/office/officeart/2005/8/layout/vList2"/>
    <dgm:cxn modelId="{562281EE-76D6-4D02-92C2-E293249FEB65}" type="presOf" srcId="{332E0D74-C312-4AA1-AEB5-D4AE04454113}" destId="{C9728E41-44DA-4262-AE99-83870907A85B}" srcOrd="0" destOrd="0" presId="urn:microsoft.com/office/officeart/2005/8/layout/vList2"/>
    <dgm:cxn modelId="{BD28D3FD-DD2E-486B-A67B-3EF4E712D3F6}" srcId="{D27A2B35-32BE-4F3C-A135-4141131F4195}" destId="{5B677D72-AB51-4FFA-A902-B2DC16466327}" srcOrd="3" destOrd="0" parTransId="{494C450F-98ED-405E-9365-1D2BBF3951C4}" sibTransId="{DE784D39-792C-4938-9F0D-6593120F14D1}"/>
    <dgm:cxn modelId="{2EFA18FE-1ABE-4B10-BD4E-1AA16BEC06C7}" type="presOf" srcId="{D27A2B35-32BE-4F3C-A135-4141131F4195}" destId="{EDCC5EEE-2E9C-4D6C-BBD0-AB8ACE4051C3}" srcOrd="0" destOrd="0" presId="urn:microsoft.com/office/officeart/2005/8/layout/vList2"/>
    <dgm:cxn modelId="{EEE94275-3404-47B8-827D-7270AC08E178}" type="presParOf" srcId="{EDCC5EEE-2E9C-4D6C-BBD0-AB8ACE4051C3}" destId="{A844E9B0-B366-4E34-BCAB-12BB87D24B3D}" srcOrd="0" destOrd="0" presId="urn:microsoft.com/office/officeart/2005/8/layout/vList2"/>
    <dgm:cxn modelId="{8FDB511F-BCDF-4987-AD10-B266CA143288}" type="presParOf" srcId="{EDCC5EEE-2E9C-4D6C-BBD0-AB8ACE4051C3}" destId="{95946ED4-56F3-48E7-8717-F53839D3DDA5}" srcOrd="1" destOrd="0" presId="urn:microsoft.com/office/officeart/2005/8/layout/vList2"/>
    <dgm:cxn modelId="{8CD3DA4C-A9F4-40E9-9F41-536BC25681BA}" type="presParOf" srcId="{EDCC5EEE-2E9C-4D6C-BBD0-AB8ACE4051C3}" destId="{352EE46E-F8BC-4759-A6C0-544314213A9F}" srcOrd="2" destOrd="0" presId="urn:microsoft.com/office/officeart/2005/8/layout/vList2"/>
    <dgm:cxn modelId="{7D097857-BB82-4335-A596-2D22E2788858}" type="presParOf" srcId="{EDCC5EEE-2E9C-4D6C-BBD0-AB8ACE4051C3}" destId="{52CED178-E31C-4CBD-A8B6-D4334F475747}" srcOrd="3" destOrd="0" presId="urn:microsoft.com/office/officeart/2005/8/layout/vList2"/>
    <dgm:cxn modelId="{B43BBC91-C9BE-4C2A-BA21-9DD22578A559}" type="presParOf" srcId="{EDCC5EEE-2E9C-4D6C-BBD0-AB8ACE4051C3}" destId="{C9728E41-44DA-4262-AE99-83870907A85B}" srcOrd="4" destOrd="0" presId="urn:microsoft.com/office/officeart/2005/8/layout/vList2"/>
    <dgm:cxn modelId="{95FDE60A-54CC-4B3C-958D-0285A59540A9}" type="presParOf" srcId="{EDCC5EEE-2E9C-4D6C-BBD0-AB8ACE4051C3}" destId="{053AF70C-8C86-4A8F-97A5-346C0F1557F4}" srcOrd="5" destOrd="0" presId="urn:microsoft.com/office/officeart/2005/8/layout/vList2"/>
    <dgm:cxn modelId="{5066B738-9BDD-45B0-8A7F-8A509D85F690}" type="presParOf" srcId="{EDCC5EEE-2E9C-4D6C-BBD0-AB8ACE4051C3}" destId="{5AD71A98-5D5F-4C08-AAFD-C7DBC153AF2C}" srcOrd="6" destOrd="0" presId="urn:microsoft.com/office/officeart/2005/8/layout/vList2"/>
    <dgm:cxn modelId="{C2D8A294-53CA-46FA-BF7D-522848B0FB46}" type="presParOf" srcId="{EDCC5EEE-2E9C-4D6C-BBD0-AB8ACE4051C3}" destId="{CD89780F-4E39-4443-B6B5-036840AFAA36}" srcOrd="7" destOrd="0" presId="urn:microsoft.com/office/officeart/2005/8/layout/vList2"/>
    <dgm:cxn modelId="{4F15A312-E88C-4A5B-A572-2FC0AA6704ED}" type="presParOf" srcId="{EDCC5EEE-2E9C-4D6C-BBD0-AB8ACE4051C3}" destId="{0D0F1C7A-5D5D-4363-8C64-199BFCC4C13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E9AA90-067C-4384-BC87-2CA75236C27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7F95582-F214-4D61-BE28-FBEC3971F588}">
      <dgm:prSet/>
      <dgm:spPr/>
      <dgm:t>
        <a:bodyPr/>
        <a:lstStyle/>
        <a:p>
          <a:pPr>
            <a:defRPr cap="all"/>
          </a:pPr>
          <a:r>
            <a:rPr lang="en-US"/>
            <a:t>Books </a:t>
          </a:r>
        </a:p>
      </dgm:t>
    </dgm:pt>
    <dgm:pt modelId="{7DC6155D-5F41-4DC7-8C22-72A00F7F885A}" type="parTrans" cxnId="{20EC1A17-3088-4BB6-B313-12DCC42BDD3B}">
      <dgm:prSet/>
      <dgm:spPr/>
      <dgm:t>
        <a:bodyPr/>
        <a:lstStyle/>
        <a:p>
          <a:endParaRPr lang="en-US"/>
        </a:p>
      </dgm:t>
    </dgm:pt>
    <dgm:pt modelId="{236868AA-64E2-4DFE-A4D7-277F49251A55}" type="sibTrans" cxnId="{20EC1A17-3088-4BB6-B313-12DCC42BDD3B}">
      <dgm:prSet/>
      <dgm:spPr/>
      <dgm:t>
        <a:bodyPr/>
        <a:lstStyle/>
        <a:p>
          <a:endParaRPr lang="en-US"/>
        </a:p>
      </dgm:t>
    </dgm:pt>
    <dgm:pt modelId="{84ED6212-7806-468A-BE49-962E1737C46B}">
      <dgm:prSet/>
      <dgm:spPr/>
      <dgm:t>
        <a:bodyPr/>
        <a:lstStyle/>
        <a:p>
          <a:pPr>
            <a:defRPr cap="all"/>
          </a:pPr>
          <a:r>
            <a:rPr lang="en-US"/>
            <a:t>Articles </a:t>
          </a:r>
        </a:p>
      </dgm:t>
    </dgm:pt>
    <dgm:pt modelId="{6E61F6F1-74CA-440D-9B20-D577CD00FEAF}" type="parTrans" cxnId="{CC07EF6A-4055-4721-A4CD-815765F9ED6D}">
      <dgm:prSet/>
      <dgm:spPr/>
      <dgm:t>
        <a:bodyPr/>
        <a:lstStyle/>
        <a:p>
          <a:endParaRPr lang="en-US"/>
        </a:p>
      </dgm:t>
    </dgm:pt>
    <dgm:pt modelId="{8637C1C8-CF12-4C94-BEED-17A154552584}" type="sibTrans" cxnId="{CC07EF6A-4055-4721-A4CD-815765F9ED6D}">
      <dgm:prSet/>
      <dgm:spPr/>
      <dgm:t>
        <a:bodyPr/>
        <a:lstStyle/>
        <a:p>
          <a:endParaRPr lang="en-US"/>
        </a:p>
      </dgm:t>
    </dgm:pt>
    <dgm:pt modelId="{5E29F836-F1C8-4E31-9297-5ECABBE0C1D0}">
      <dgm:prSet/>
      <dgm:spPr/>
      <dgm:t>
        <a:bodyPr/>
        <a:lstStyle/>
        <a:p>
          <a:pPr>
            <a:defRPr cap="all"/>
          </a:pPr>
          <a:r>
            <a:rPr lang="en-US"/>
            <a:t>Dissertations </a:t>
          </a:r>
        </a:p>
      </dgm:t>
    </dgm:pt>
    <dgm:pt modelId="{7F9281B2-C301-4217-A4EE-06BCD96E9230}" type="parTrans" cxnId="{7F81EB77-5803-4B46-8280-912FA891B5EA}">
      <dgm:prSet/>
      <dgm:spPr/>
      <dgm:t>
        <a:bodyPr/>
        <a:lstStyle/>
        <a:p>
          <a:endParaRPr lang="en-US"/>
        </a:p>
      </dgm:t>
    </dgm:pt>
    <dgm:pt modelId="{306D7896-F14E-4487-A6DB-1A813026309D}" type="sibTrans" cxnId="{7F81EB77-5803-4B46-8280-912FA891B5EA}">
      <dgm:prSet/>
      <dgm:spPr/>
      <dgm:t>
        <a:bodyPr/>
        <a:lstStyle/>
        <a:p>
          <a:endParaRPr lang="en-US"/>
        </a:p>
      </dgm:t>
    </dgm:pt>
    <dgm:pt modelId="{D2083D1B-D723-4883-B390-B5D498BD3FAF}" type="pres">
      <dgm:prSet presAssocID="{7DE9AA90-067C-4384-BC87-2CA75236C27F}" presName="root" presStyleCnt="0">
        <dgm:presLayoutVars>
          <dgm:dir/>
          <dgm:resizeHandles val="exact"/>
        </dgm:presLayoutVars>
      </dgm:prSet>
      <dgm:spPr/>
    </dgm:pt>
    <dgm:pt modelId="{36DCBC4B-DEA9-4837-9589-D23E355DE87E}" type="pres">
      <dgm:prSet presAssocID="{07F95582-F214-4D61-BE28-FBEC3971F588}" presName="compNode" presStyleCnt="0"/>
      <dgm:spPr/>
    </dgm:pt>
    <dgm:pt modelId="{1A0BE7DC-3098-407C-9134-839DDFAC5DCD}" type="pres">
      <dgm:prSet presAssocID="{07F95582-F214-4D61-BE28-FBEC3971F588}" presName="iconBgRect" presStyleLbl="bgShp" presStyleIdx="0" presStyleCnt="3"/>
      <dgm:spPr/>
    </dgm:pt>
    <dgm:pt modelId="{E9446B23-C756-4AF1-B4C4-0B2CB82057C5}" type="pres">
      <dgm:prSet presAssocID="{07F95582-F214-4D61-BE28-FBEC3971F5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08F9031F-DAF1-4378-8520-67F7115AAF37}" type="pres">
      <dgm:prSet presAssocID="{07F95582-F214-4D61-BE28-FBEC3971F588}" presName="spaceRect" presStyleCnt="0"/>
      <dgm:spPr/>
    </dgm:pt>
    <dgm:pt modelId="{FEBB395E-B515-4D7C-81FD-E837A0E590F7}" type="pres">
      <dgm:prSet presAssocID="{07F95582-F214-4D61-BE28-FBEC3971F588}" presName="textRect" presStyleLbl="revTx" presStyleIdx="0" presStyleCnt="3">
        <dgm:presLayoutVars>
          <dgm:chMax val="1"/>
          <dgm:chPref val="1"/>
        </dgm:presLayoutVars>
      </dgm:prSet>
      <dgm:spPr/>
    </dgm:pt>
    <dgm:pt modelId="{4AD4500A-E2D3-4276-9D20-47F2CFFFC392}" type="pres">
      <dgm:prSet presAssocID="{236868AA-64E2-4DFE-A4D7-277F49251A55}" presName="sibTrans" presStyleCnt="0"/>
      <dgm:spPr/>
    </dgm:pt>
    <dgm:pt modelId="{5B267317-50A1-461C-969C-8DC12B5EBDD6}" type="pres">
      <dgm:prSet presAssocID="{84ED6212-7806-468A-BE49-962E1737C46B}" presName="compNode" presStyleCnt="0"/>
      <dgm:spPr/>
    </dgm:pt>
    <dgm:pt modelId="{25ECCB8A-5F5C-4592-916B-083F3FC132EF}" type="pres">
      <dgm:prSet presAssocID="{84ED6212-7806-468A-BE49-962E1737C46B}" presName="iconBgRect" presStyleLbl="bgShp" presStyleIdx="1" presStyleCnt="3"/>
      <dgm:spPr/>
    </dgm:pt>
    <dgm:pt modelId="{030878B7-00C0-48EA-914E-A41D1C6C1EDA}" type="pres">
      <dgm:prSet presAssocID="{84ED6212-7806-468A-BE49-962E1737C46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wspaper"/>
        </a:ext>
      </dgm:extLst>
    </dgm:pt>
    <dgm:pt modelId="{0DECCED2-5E9E-4E51-8B7A-E7097C7D4323}" type="pres">
      <dgm:prSet presAssocID="{84ED6212-7806-468A-BE49-962E1737C46B}" presName="spaceRect" presStyleCnt="0"/>
      <dgm:spPr/>
    </dgm:pt>
    <dgm:pt modelId="{1EEBB69E-5671-48B4-83D1-9D1BEE61EFC6}" type="pres">
      <dgm:prSet presAssocID="{84ED6212-7806-468A-BE49-962E1737C46B}" presName="textRect" presStyleLbl="revTx" presStyleIdx="1" presStyleCnt="3">
        <dgm:presLayoutVars>
          <dgm:chMax val="1"/>
          <dgm:chPref val="1"/>
        </dgm:presLayoutVars>
      </dgm:prSet>
      <dgm:spPr/>
    </dgm:pt>
    <dgm:pt modelId="{526D893F-430C-43D0-A284-EEA408FEC468}" type="pres">
      <dgm:prSet presAssocID="{8637C1C8-CF12-4C94-BEED-17A154552584}" presName="sibTrans" presStyleCnt="0"/>
      <dgm:spPr/>
    </dgm:pt>
    <dgm:pt modelId="{6854751B-EF40-4DC1-87BE-2B8F1AB8D999}" type="pres">
      <dgm:prSet presAssocID="{5E29F836-F1C8-4E31-9297-5ECABBE0C1D0}" presName="compNode" presStyleCnt="0"/>
      <dgm:spPr/>
    </dgm:pt>
    <dgm:pt modelId="{52ABCB66-2DEE-4DEC-826A-D1CFD609E497}" type="pres">
      <dgm:prSet presAssocID="{5E29F836-F1C8-4E31-9297-5ECABBE0C1D0}" presName="iconBgRect" presStyleLbl="bgShp" presStyleIdx="2" presStyleCnt="3"/>
      <dgm:spPr/>
    </dgm:pt>
    <dgm:pt modelId="{BE261097-3EC8-475D-A1BD-11AE0517755A}" type="pres">
      <dgm:prSet presAssocID="{5E29F836-F1C8-4E31-9297-5ECABBE0C1D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A0DE75B6-DFDE-43F4-90CE-6C0DAF99B565}" type="pres">
      <dgm:prSet presAssocID="{5E29F836-F1C8-4E31-9297-5ECABBE0C1D0}" presName="spaceRect" presStyleCnt="0"/>
      <dgm:spPr/>
    </dgm:pt>
    <dgm:pt modelId="{EEE914D9-3851-4CB7-BFA8-8EF6E02106A2}" type="pres">
      <dgm:prSet presAssocID="{5E29F836-F1C8-4E31-9297-5ECABBE0C1D0}" presName="textRect" presStyleLbl="revTx" presStyleIdx="2" presStyleCnt="3">
        <dgm:presLayoutVars>
          <dgm:chMax val="1"/>
          <dgm:chPref val="1"/>
        </dgm:presLayoutVars>
      </dgm:prSet>
      <dgm:spPr/>
    </dgm:pt>
  </dgm:ptLst>
  <dgm:cxnLst>
    <dgm:cxn modelId="{20EC1A17-3088-4BB6-B313-12DCC42BDD3B}" srcId="{7DE9AA90-067C-4384-BC87-2CA75236C27F}" destId="{07F95582-F214-4D61-BE28-FBEC3971F588}" srcOrd="0" destOrd="0" parTransId="{7DC6155D-5F41-4DC7-8C22-72A00F7F885A}" sibTransId="{236868AA-64E2-4DFE-A4D7-277F49251A55}"/>
    <dgm:cxn modelId="{CC07EF6A-4055-4721-A4CD-815765F9ED6D}" srcId="{7DE9AA90-067C-4384-BC87-2CA75236C27F}" destId="{84ED6212-7806-468A-BE49-962E1737C46B}" srcOrd="1" destOrd="0" parTransId="{6E61F6F1-74CA-440D-9B20-D577CD00FEAF}" sibTransId="{8637C1C8-CF12-4C94-BEED-17A154552584}"/>
    <dgm:cxn modelId="{A5F6176D-E6F5-454A-9BF3-CEAC272D945B}" type="presOf" srcId="{7DE9AA90-067C-4384-BC87-2CA75236C27F}" destId="{D2083D1B-D723-4883-B390-B5D498BD3FAF}" srcOrd="0" destOrd="0" presId="urn:microsoft.com/office/officeart/2018/5/layout/IconCircleLabelList"/>
    <dgm:cxn modelId="{D90DFE6D-F7A3-4D88-BE05-290B2A1C841F}" type="presOf" srcId="{07F95582-F214-4D61-BE28-FBEC3971F588}" destId="{FEBB395E-B515-4D7C-81FD-E837A0E590F7}" srcOrd="0" destOrd="0" presId="urn:microsoft.com/office/officeart/2018/5/layout/IconCircleLabelList"/>
    <dgm:cxn modelId="{7F81EB77-5803-4B46-8280-912FA891B5EA}" srcId="{7DE9AA90-067C-4384-BC87-2CA75236C27F}" destId="{5E29F836-F1C8-4E31-9297-5ECABBE0C1D0}" srcOrd="2" destOrd="0" parTransId="{7F9281B2-C301-4217-A4EE-06BCD96E9230}" sibTransId="{306D7896-F14E-4487-A6DB-1A813026309D}"/>
    <dgm:cxn modelId="{CB6930B9-E514-4821-9092-1ADE796A464C}" type="presOf" srcId="{84ED6212-7806-468A-BE49-962E1737C46B}" destId="{1EEBB69E-5671-48B4-83D1-9D1BEE61EFC6}" srcOrd="0" destOrd="0" presId="urn:microsoft.com/office/officeart/2018/5/layout/IconCircleLabelList"/>
    <dgm:cxn modelId="{8CCC36CE-9381-43C9-B5DD-66D940F9BA30}" type="presOf" srcId="{5E29F836-F1C8-4E31-9297-5ECABBE0C1D0}" destId="{EEE914D9-3851-4CB7-BFA8-8EF6E02106A2}" srcOrd="0" destOrd="0" presId="urn:microsoft.com/office/officeart/2018/5/layout/IconCircleLabelList"/>
    <dgm:cxn modelId="{1583C66F-1BD1-4CDF-87D7-D8A765CC063A}" type="presParOf" srcId="{D2083D1B-D723-4883-B390-B5D498BD3FAF}" destId="{36DCBC4B-DEA9-4837-9589-D23E355DE87E}" srcOrd="0" destOrd="0" presId="urn:microsoft.com/office/officeart/2018/5/layout/IconCircleLabelList"/>
    <dgm:cxn modelId="{00C37026-E6F2-4237-B634-619B562A2E0F}" type="presParOf" srcId="{36DCBC4B-DEA9-4837-9589-D23E355DE87E}" destId="{1A0BE7DC-3098-407C-9134-839DDFAC5DCD}" srcOrd="0" destOrd="0" presId="urn:microsoft.com/office/officeart/2018/5/layout/IconCircleLabelList"/>
    <dgm:cxn modelId="{5352D8C4-9B2E-494C-9381-24AF496BF46C}" type="presParOf" srcId="{36DCBC4B-DEA9-4837-9589-D23E355DE87E}" destId="{E9446B23-C756-4AF1-B4C4-0B2CB82057C5}" srcOrd="1" destOrd="0" presId="urn:microsoft.com/office/officeart/2018/5/layout/IconCircleLabelList"/>
    <dgm:cxn modelId="{33EFC9AF-1D9F-4E8B-9A29-2DA035ECE2FD}" type="presParOf" srcId="{36DCBC4B-DEA9-4837-9589-D23E355DE87E}" destId="{08F9031F-DAF1-4378-8520-67F7115AAF37}" srcOrd="2" destOrd="0" presId="urn:microsoft.com/office/officeart/2018/5/layout/IconCircleLabelList"/>
    <dgm:cxn modelId="{958818AD-5AB5-4F4B-914A-ADBD702F5D23}" type="presParOf" srcId="{36DCBC4B-DEA9-4837-9589-D23E355DE87E}" destId="{FEBB395E-B515-4D7C-81FD-E837A0E590F7}" srcOrd="3" destOrd="0" presId="urn:microsoft.com/office/officeart/2018/5/layout/IconCircleLabelList"/>
    <dgm:cxn modelId="{FEE54694-6A2A-4D8C-9DB8-B26A1B9B40E0}" type="presParOf" srcId="{D2083D1B-D723-4883-B390-B5D498BD3FAF}" destId="{4AD4500A-E2D3-4276-9D20-47F2CFFFC392}" srcOrd="1" destOrd="0" presId="urn:microsoft.com/office/officeart/2018/5/layout/IconCircleLabelList"/>
    <dgm:cxn modelId="{F0D6974C-98AD-417B-BC79-BE64D6600AC3}" type="presParOf" srcId="{D2083D1B-D723-4883-B390-B5D498BD3FAF}" destId="{5B267317-50A1-461C-969C-8DC12B5EBDD6}" srcOrd="2" destOrd="0" presId="urn:microsoft.com/office/officeart/2018/5/layout/IconCircleLabelList"/>
    <dgm:cxn modelId="{75367D02-7158-45A4-B212-DB45CFF07539}" type="presParOf" srcId="{5B267317-50A1-461C-969C-8DC12B5EBDD6}" destId="{25ECCB8A-5F5C-4592-916B-083F3FC132EF}" srcOrd="0" destOrd="0" presId="urn:microsoft.com/office/officeart/2018/5/layout/IconCircleLabelList"/>
    <dgm:cxn modelId="{7829DB93-2AD8-4D7A-81E4-493779D99BE7}" type="presParOf" srcId="{5B267317-50A1-461C-969C-8DC12B5EBDD6}" destId="{030878B7-00C0-48EA-914E-A41D1C6C1EDA}" srcOrd="1" destOrd="0" presId="urn:microsoft.com/office/officeart/2018/5/layout/IconCircleLabelList"/>
    <dgm:cxn modelId="{DF7B77D6-0F9C-483B-B2AC-8437E83D75AD}" type="presParOf" srcId="{5B267317-50A1-461C-969C-8DC12B5EBDD6}" destId="{0DECCED2-5E9E-4E51-8B7A-E7097C7D4323}" srcOrd="2" destOrd="0" presId="urn:microsoft.com/office/officeart/2018/5/layout/IconCircleLabelList"/>
    <dgm:cxn modelId="{2DDB6B93-E33D-4AC1-9318-B7CAB14521E5}" type="presParOf" srcId="{5B267317-50A1-461C-969C-8DC12B5EBDD6}" destId="{1EEBB69E-5671-48B4-83D1-9D1BEE61EFC6}" srcOrd="3" destOrd="0" presId="urn:microsoft.com/office/officeart/2018/5/layout/IconCircleLabelList"/>
    <dgm:cxn modelId="{C513D13B-84F6-478F-97E6-8B34022B503F}" type="presParOf" srcId="{D2083D1B-D723-4883-B390-B5D498BD3FAF}" destId="{526D893F-430C-43D0-A284-EEA408FEC468}" srcOrd="3" destOrd="0" presId="urn:microsoft.com/office/officeart/2018/5/layout/IconCircleLabelList"/>
    <dgm:cxn modelId="{48B77152-E5BF-46A9-A6F5-7C8EF0D6CA97}" type="presParOf" srcId="{D2083D1B-D723-4883-B390-B5D498BD3FAF}" destId="{6854751B-EF40-4DC1-87BE-2B8F1AB8D999}" srcOrd="4" destOrd="0" presId="urn:microsoft.com/office/officeart/2018/5/layout/IconCircleLabelList"/>
    <dgm:cxn modelId="{DC4B2FD7-3527-49CF-A8E8-06A14EA7017D}" type="presParOf" srcId="{6854751B-EF40-4DC1-87BE-2B8F1AB8D999}" destId="{52ABCB66-2DEE-4DEC-826A-D1CFD609E497}" srcOrd="0" destOrd="0" presId="urn:microsoft.com/office/officeart/2018/5/layout/IconCircleLabelList"/>
    <dgm:cxn modelId="{4B0F902E-66CE-45C5-AB30-0A07BD3C85DA}" type="presParOf" srcId="{6854751B-EF40-4DC1-87BE-2B8F1AB8D999}" destId="{BE261097-3EC8-475D-A1BD-11AE0517755A}" srcOrd="1" destOrd="0" presId="urn:microsoft.com/office/officeart/2018/5/layout/IconCircleLabelList"/>
    <dgm:cxn modelId="{71CE985F-15FD-4A19-9311-79D9798F72CD}" type="presParOf" srcId="{6854751B-EF40-4DC1-87BE-2B8F1AB8D999}" destId="{A0DE75B6-DFDE-43F4-90CE-6C0DAF99B565}" srcOrd="2" destOrd="0" presId="urn:microsoft.com/office/officeart/2018/5/layout/IconCircleLabelList"/>
    <dgm:cxn modelId="{38583ACA-CFC8-4CB5-BCC0-5745E4C9301B}" type="presParOf" srcId="{6854751B-EF40-4DC1-87BE-2B8F1AB8D999}" destId="{EEE914D9-3851-4CB7-BFA8-8EF6E02106A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C10135-C51D-4601-9E11-6F4A3196067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25BAFEA-5663-4FE8-BC51-5FFE346EA3C1}">
      <dgm:prSet/>
      <dgm:spPr/>
      <dgm:t>
        <a:bodyPr/>
        <a:lstStyle/>
        <a:p>
          <a:pPr>
            <a:lnSpc>
              <a:spcPct val="100000"/>
            </a:lnSpc>
          </a:pPr>
          <a:r>
            <a:rPr lang="en-GB"/>
            <a:t>A few years of experience in the publishing industry</a:t>
          </a:r>
          <a:endParaRPr lang="en-US"/>
        </a:p>
      </dgm:t>
    </dgm:pt>
    <dgm:pt modelId="{2203F046-CEF4-4710-8652-BEDCBD8DE2A0}" type="parTrans" cxnId="{2765A260-F87C-4559-9B65-5D74051BFBDC}">
      <dgm:prSet/>
      <dgm:spPr/>
      <dgm:t>
        <a:bodyPr/>
        <a:lstStyle/>
        <a:p>
          <a:endParaRPr lang="en-US"/>
        </a:p>
      </dgm:t>
    </dgm:pt>
    <dgm:pt modelId="{81BE00E0-6F51-425F-AD15-A9CEC9485305}" type="sibTrans" cxnId="{2765A260-F87C-4559-9B65-5D74051BFBDC}">
      <dgm:prSet/>
      <dgm:spPr/>
      <dgm:t>
        <a:bodyPr/>
        <a:lstStyle/>
        <a:p>
          <a:endParaRPr lang="en-US"/>
        </a:p>
      </dgm:t>
    </dgm:pt>
    <dgm:pt modelId="{7EF78CAB-C745-439A-97CA-35D381F05694}">
      <dgm:prSet/>
      <dgm:spPr/>
      <dgm:t>
        <a:bodyPr/>
        <a:lstStyle/>
        <a:p>
          <a:pPr>
            <a:lnSpc>
              <a:spcPct val="100000"/>
            </a:lnSpc>
          </a:pPr>
          <a:r>
            <a:rPr lang="en-GB"/>
            <a:t>Book editing experience with the genre you’re writing. </a:t>
          </a:r>
          <a:endParaRPr lang="en-US"/>
        </a:p>
      </dgm:t>
    </dgm:pt>
    <dgm:pt modelId="{152FEDEE-BB8D-464C-965D-65BE2AF4EFE0}" type="parTrans" cxnId="{604B00FB-32AF-4D45-8BB5-4C75EADE4857}">
      <dgm:prSet/>
      <dgm:spPr/>
      <dgm:t>
        <a:bodyPr/>
        <a:lstStyle/>
        <a:p>
          <a:endParaRPr lang="en-US"/>
        </a:p>
      </dgm:t>
    </dgm:pt>
    <dgm:pt modelId="{A6372837-ED5E-4371-8468-0CB9A5AF4288}" type="sibTrans" cxnId="{604B00FB-32AF-4D45-8BB5-4C75EADE4857}">
      <dgm:prSet/>
      <dgm:spPr/>
      <dgm:t>
        <a:bodyPr/>
        <a:lstStyle/>
        <a:p>
          <a:endParaRPr lang="en-US"/>
        </a:p>
      </dgm:t>
    </dgm:pt>
    <dgm:pt modelId="{38800958-4199-4721-9FFA-896C3ED0AD93}">
      <dgm:prSet/>
      <dgm:spPr/>
      <dgm:t>
        <a:bodyPr/>
        <a:lstStyle/>
        <a:p>
          <a:pPr>
            <a:lnSpc>
              <a:spcPct val="100000"/>
            </a:lnSpc>
          </a:pPr>
          <a:r>
            <a:rPr lang="en-GB"/>
            <a:t>Compatible with your personality, understand your writing style, and provide open and honest communication while also respecting your vision.</a:t>
          </a:r>
          <a:endParaRPr lang="en-US"/>
        </a:p>
      </dgm:t>
    </dgm:pt>
    <dgm:pt modelId="{343CFDEF-3B16-45AA-BC8D-74C19C297170}" type="parTrans" cxnId="{30A09A96-81F8-49DB-8DB7-65C80F1BAF3F}">
      <dgm:prSet/>
      <dgm:spPr/>
      <dgm:t>
        <a:bodyPr/>
        <a:lstStyle/>
        <a:p>
          <a:endParaRPr lang="en-US"/>
        </a:p>
      </dgm:t>
    </dgm:pt>
    <dgm:pt modelId="{DDB325A0-F5F3-4786-BDC3-AC408E80A4DB}" type="sibTrans" cxnId="{30A09A96-81F8-49DB-8DB7-65C80F1BAF3F}">
      <dgm:prSet/>
      <dgm:spPr/>
      <dgm:t>
        <a:bodyPr/>
        <a:lstStyle/>
        <a:p>
          <a:endParaRPr lang="en-US"/>
        </a:p>
      </dgm:t>
    </dgm:pt>
    <dgm:pt modelId="{AF1E0C7B-F06C-4385-84EF-5057801BED5B}">
      <dgm:prSet/>
      <dgm:spPr/>
      <dgm:t>
        <a:bodyPr/>
        <a:lstStyle/>
        <a:p>
          <a:pPr>
            <a:lnSpc>
              <a:spcPct val="100000"/>
            </a:lnSpc>
          </a:pPr>
          <a:r>
            <a:rPr lang="en-GB"/>
            <a:t>Knowledgeable about the entire publishing process in order to properly guide you</a:t>
          </a:r>
          <a:endParaRPr lang="en-US"/>
        </a:p>
      </dgm:t>
    </dgm:pt>
    <dgm:pt modelId="{1EC10371-F6BA-4DF3-894C-6A89A335B789}" type="parTrans" cxnId="{5ED4ECBD-82A6-4B0B-802A-D2BC93872B22}">
      <dgm:prSet/>
      <dgm:spPr/>
      <dgm:t>
        <a:bodyPr/>
        <a:lstStyle/>
        <a:p>
          <a:endParaRPr lang="en-US"/>
        </a:p>
      </dgm:t>
    </dgm:pt>
    <dgm:pt modelId="{49E4C83C-FBC4-4737-8BCD-9A44ADEB206B}" type="sibTrans" cxnId="{5ED4ECBD-82A6-4B0B-802A-D2BC93872B22}">
      <dgm:prSet/>
      <dgm:spPr/>
      <dgm:t>
        <a:bodyPr/>
        <a:lstStyle/>
        <a:p>
          <a:endParaRPr lang="en-US"/>
        </a:p>
      </dgm:t>
    </dgm:pt>
    <dgm:pt modelId="{21451948-0E06-411C-80B8-AE48134CFCBC}" type="pres">
      <dgm:prSet presAssocID="{07C10135-C51D-4601-9E11-6F4A31960678}" presName="root" presStyleCnt="0">
        <dgm:presLayoutVars>
          <dgm:dir/>
          <dgm:resizeHandles val="exact"/>
        </dgm:presLayoutVars>
      </dgm:prSet>
      <dgm:spPr/>
    </dgm:pt>
    <dgm:pt modelId="{5F1A4DF0-D88A-463C-988D-6A4ADD185667}" type="pres">
      <dgm:prSet presAssocID="{F25BAFEA-5663-4FE8-BC51-5FFE346EA3C1}" presName="compNode" presStyleCnt="0"/>
      <dgm:spPr/>
    </dgm:pt>
    <dgm:pt modelId="{D87047A6-1643-451A-BEB6-D563A65E88B1}" type="pres">
      <dgm:prSet presAssocID="{F25BAFEA-5663-4FE8-BC51-5FFE346EA3C1}" presName="bgRect" presStyleLbl="bgShp" presStyleIdx="0" presStyleCnt="4"/>
      <dgm:spPr/>
    </dgm:pt>
    <dgm:pt modelId="{B99A2AC5-3FF7-42D2-AD86-7830A3793E8D}" type="pres">
      <dgm:prSet presAssocID="{F25BAFEA-5663-4FE8-BC51-5FFE346EA3C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EED16B76-5743-4E09-831A-98DD34EF6EF4}" type="pres">
      <dgm:prSet presAssocID="{F25BAFEA-5663-4FE8-BC51-5FFE346EA3C1}" presName="spaceRect" presStyleCnt="0"/>
      <dgm:spPr/>
    </dgm:pt>
    <dgm:pt modelId="{4617C3D3-5BD0-42C0-B41E-100D35740DF2}" type="pres">
      <dgm:prSet presAssocID="{F25BAFEA-5663-4FE8-BC51-5FFE346EA3C1}" presName="parTx" presStyleLbl="revTx" presStyleIdx="0" presStyleCnt="4">
        <dgm:presLayoutVars>
          <dgm:chMax val="0"/>
          <dgm:chPref val="0"/>
        </dgm:presLayoutVars>
      </dgm:prSet>
      <dgm:spPr/>
    </dgm:pt>
    <dgm:pt modelId="{F854C0DD-7AD7-4071-B5D8-880CBA45FF48}" type="pres">
      <dgm:prSet presAssocID="{81BE00E0-6F51-425F-AD15-A9CEC9485305}" presName="sibTrans" presStyleCnt="0"/>
      <dgm:spPr/>
    </dgm:pt>
    <dgm:pt modelId="{B1D31A8E-21BA-46B8-820C-33AE3749121A}" type="pres">
      <dgm:prSet presAssocID="{7EF78CAB-C745-439A-97CA-35D381F05694}" presName="compNode" presStyleCnt="0"/>
      <dgm:spPr/>
    </dgm:pt>
    <dgm:pt modelId="{24258303-F3B6-4E1A-9A39-FBC0D925E722}" type="pres">
      <dgm:prSet presAssocID="{7EF78CAB-C745-439A-97CA-35D381F05694}" presName="bgRect" presStyleLbl="bgShp" presStyleIdx="1" presStyleCnt="4"/>
      <dgm:spPr/>
    </dgm:pt>
    <dgm:pt modelId="{9F265B3B-62BD-4B35-BCA0-CB08F017DA0C}" type="pres">
      <dgm:prSet presAssocID="{7EF78CAB-C745-439A-97CA-35D381F0569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64914C3C-820D-4A5F-8E12-E0FA312F2AD6}" type="pres">
      <dgm:prSet presAssocID="{7EF78CAB-C745-439A-97CA-35D381F05694}" presName="spaceRect" presStyleCnt="0"/>
      <dgm:spPr/>
    </dgm:pt>
    <dgm:pt modelId="{0579D7FC-59BA-44EB-BEED-6C4D90C59190}" type="pres">
      <dgm:prSet presAssocID="{7EF78CAB-C745-439A-97CA-35D381F05694}" presName="parTx" presStyleLbl="revTx" presStyleIdx="1" presStyleCnt="4">
        <dgm:presLayoutVars>
          <dgm:chMax val="0"/>
          <dgm:chPref val="0"/>
        </dgm:presLayoutVars>
      </dgm:prSet>
      <dgm:spPr/>
    </dgm:pt>
    <dgm:pt modelId="{7B4D858E-C2C7-4F98-A934-10CAF6A9D6CB}" type="pres">
      <dgm:prSet presAssocID="{A6372837-ED5E-4371-8468-0CB9A5AF4288}" presName="sibTrans" presStyleCnt="0"/>
      <dgm:spPr/>
    </dgm:pt>
    <dgm:pt modelId="{2CB93218-AC57-4ABE-89E0-BD4D724DA42E}" type="pres">
      <dgm:prSet presAssocID="{38800958-4199-4721-9FFA-896C3ED0AD93}" presName="compNode" presStyleCnt="0"/>
      <dgm:spPr/>
    </dgm:pt>
    <dgm:pt modelId="{5ED663F1-9B71-4D69-A60A-33D599A0A679}" type="pres">
      <dgm:prSet presAssocID="{38800958-4199-4721-9FFA-896C3ED0AD93}" presName="bgRect" presStyleLbl="bgShp" presStyleIdx="2" presStyleCnt="4"/>
      <dgm:spPr/>
    </dgm:pt>
    <dgm:pt modelId="{B363A3E3-AD92-40AA-B013-80BB41881C90}" type="pres">
      <dgm:prSet presAssocID="{38800958-4199-4721-9FFA-896C3ED0AD9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53C5551E-376F-41ED-8D01-CD14A45B78AC}" type="pres">
      <dgm:prSet presAssocID="{38800958-4199-4721-9FFA-896C3ED0AD93}" presName="spaceRect" presStyleCnt="0"/>
      <dgm:spPr/>
    </dgm:pt>
    <dgm:pt modelId="{C13F05E8-4B74-4183-A889-3EB8CC6673AB}" type="pres">
      <dgm:prSet presAssocID="{38800958-4199-4721-9FFA-896C3ED0AD93}" presName="parTx" presStyleLbl="revTx" presStyleIdx="2" presStyleCnt="4">
        <dgm:presLayoutVars>
          <dgm:chMax val="0"/>
          <dgm:chPref val="0"/>
        </dgm:presLayoutVars>
      </dgm:prSet>
      <dgm:spPr/>
    </dgm:pt>
    <dgm:pt modelId="{BA41B7C3-9823-49DA-B135-3BF820002D07}" type="pres">
      <dgm:prSet presAssocID="{DDB325A0-F5F3-4786-BDC3-AC408E80A4DB}" presName="sibTrans" presStyleCnt="0"/>
      <dgm:spPr/>
    </dgm:pt>
    <dgm:pt modelId="{E12DF272-D54F-45B7-A945-FC32FBDC40B9}" type="pres">
      <dgm:prSet presAssocID="{AF1E0C7B-F06C-4385-84EF-5057801BED5B}" presName="compNode" presStyleCnt="0"/>
      <dgm:spPr/>
    </dgm:pt>
    <dgm:pt modelId="{0C9FA51F-308D-48A7-96EE-E0A289BF886F}" type="pres">
      <dgm:prSet presAssocID="{AF1E0C7B-F06C-4385-84EF-5057801BED5B}" presName="bgRect" presStyleLbl="bgShp" presStyleIdx="3" presStyleCnt="4"/>
      <dgm:spPr/>
    </dgm:pt>
    <dgm:pt modelId="{497D5523-3585-4DE8-9ABE-6F3AD8889858}" type="pres">
      <dgm:prSet presAssocID="{AF1E0C7B-F06C-4385-84EF-5057801BED5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17A0B8F5-B302-4B94-A23B-869DD91003EE}" type="pres">
      <dgm:prSet presAssocID="{AF1E0C7B-F06C-4385-84EF-5057801BED5B}" presName="spaceRect" presStyleCnt="0"/>
      <dgm:spPr/>
    </dgm:pt>
    <dgm:pt modelId="{8BEFB617-9C90-4C57-832E-BFFE7FFAD6E5}" type="pres">
      <dgm:prSet presAssocID="{AF1E0C7B-F06C-4385-84EF-5057801BED5B}" presName="parTx" presStyleLbl="revTx" presStyleIdx="3" presStyleCnt="4">
        <dgm:presLayoutVars>
          <dgm:chMax val="0"/>
          <dgm:chPref val="0"/>
        </dgm:presLayoutVars>
      </dgm:prSet>
      <dgm:spPr/>
    </dgm:pt>
  </dgm:ptLst>
  <dgm:cxnLst>
    <dgm:cxn modelId="{0D4BB613-1F5A-42E3-AAA2-99210BFAEC65}" type="presOf" srcId="{7EF78CAB-C745-439A-97CA-35D381F05694}" destId="{0579D7FC-59BA-44EB-BEED-6C4D90C59190}" srcOrd="0" destOrd="0" presId="urn:microsoft.com/office/officeart/2018/2/layout/IconVerticalSolidList"/>
    <dgm:cxn modelId="{E3E3E45C-66C5-4460-8E52-DFAD5E341F09}" type="presOf" srcId="{F25BAFEA-5663-4FE8-BC51-5FFE346EA3C1}" destId="{4617C3D3-5BD0-42C0-B41E-100D35740DF2}" srcOrd="0" destOrd="0" presId="urn:microsoft.com/office/officeart/2018/2/layout/IconVerticalSolidList"/>
    <dgm:cxn modelId="{2765A260-F87C-4559-9B65-5D74051BFBDC}" srcId="{07C10135-C51D-4601-9E11-6F4A31960678}" destId="{F25BAFEA-5663-4FE8-BC51-5FFE346EA3C1}" srcOrd="0" destOrd="0" parTransId="{2203F046-CEF4-4710-8652-BEDCBD8DE2A0}" sibTransId="{81BE00E0-6F51-425F-AD15-A9CEC9485305}"/>
    <dgm:cxn modelId="{30A09A96-81F8-49DB-8DB7-65C80F1BAF3F}" srcId="{07C10135-C51D-4601-9E11-6F4A31960678}" destId="{38800958-4199-4721-9FFA-896C3ED0AD93}" srcOrd="2" destOrd="0" parTransId="{343CFDEF-3B16-45AA-BC8D-74C19C297170}" sibTransId="{DDB325A0-F5F3-4786-BDC3-AC408E80A4DB}"/>
    <dgm:cxn modelId="{FA7111AC-9F2A-4749-9C90-F4282484AD5E}" type="presOf" srcId="{AF1E0C7B-F06C-4385-84EF-5057801BED5B}" destId="{8BEFB617-9C90-4C57-832E-BFFE7FFAD6E5}" srcOrd="0" destOrd="0" presId="urn:microsoft.com/office/officeart/2018/2/layout/IconVerticalSolidList"/>
    <dgm:cxn modelId="{5ED4ECBD-82A6-4B0B-802A-D2BC93872B22}" srcId="{07C10135-C51D-4601-9E11-6F4A31960678}" destId="{AF1E0C7B-F06C-4385-84EF-5057801BED5B}" srcOrd="3" destOrd="0" parTransId="{1EC10371-F6BA-4DF3-894C-6A89A335B789}" sibTransId="{49E4C83C-FBC4-4737-8BCD-9A44ADEB206B}"/>
    <dgm:cxn modelId="{205D3CC7-4E65-47B9-9C32-9C69EBD62D62}" type="presOf" srcId="{38800958-4199-4721-9FFA-896C3ED0AD93}" destId="{C13F05E8-4B74-4183-A889-3EB8CC6673AB}" srcOrd="0" destOrd="0" presId="urn:microsoft.com/office/officeart/2018/2/layout/IconVerticalSolidList"/>
    <dgm:cxn modelId="{0608B8F0-734B-4F02-9A5C-3AEAE673EAE6}" type="presOf" srcId="{07C10135-C51D-4601-9E11-6F4A31960678}" destId="{21451948-0E06-411C-80B8-AE48134CFCBC}" srcOrd="0" destOrd="0" presId="urn:microsoft.com/office/officeart/2018/2/layout/IconVerticalSolidList"/>
    <dgm:cxn modelId="{604B00FB-32AF-4D45-8BB5-4C75EADE4857}" srcId="{07C10135-C51D-4601-9E11-6F4A31960678}" destId="{7EF78CAB-C745-439A-97CA-35D381F05694}" srcOrd="1" destOrd="0" parTransId="{152FEDEE-BB8D-464C-965D-65BE2AF4EFE0}" sibTransId="{A6372837-ED5E-4371-8468-0CB9A5AF4288}"/>
    <dgm:cxn modelId="{0177F81B-B12B-44C5-B0C7-7F2039604123}" type="presParOf" srcId="{21451948-0E06-411C-80B8-AE48134CFCBC}" destId="{5F1A4DF0-D88A-463C-988D-6A4ADD185667}" srcOrd="0" destOrd="0" presId="urn:microsoft.com/office/officeart/2018/2/layout/IconVerticalSolidList"/>
    <dgm:cxn modelId="{D88874CB-CAA3-4FE8-8BBF-56C5595CBDE6}" type="presParOf" srcId="{5F1A4DF0-D88A-463C-988D-6A4ADD185667}" destId="{D87047A6-1643-451A-BEB6-D563A65E88B1}" srcOrd="0" destOrd="0" presId="urn:microsoft.com/office/officeart/2018/2/layout/IconVerticalSolidList"/>
    <dgm:cxn modelId="{1F9D91D9-142B-4159-A592-4D4F2C1B404F}" type="presParOf" srcId="{5F1A4DF0-D88A-463C-988D-6A4ADD185667}" destId="{B99A2AC5-3FF7-42D2-AD86-7830A3793E8D}" srcOrd="1" destOrd="0" presId="urn:microsoft.com/office/officeart/2018/2/layout/IconVerticalSolidList"/>
    <dgm:cxn modelId="{429B0A78-5632-4BFF-8EAD-076172B2DA54}" type="presParOf" srcId="{5F1A4DF0-D88A-463C-988D-6A4ADD185667}" destId="{EED16B76-5743-4E09-831A-98DD34EF6EF4}" srcOrd="2" destOrd="0" presId="urn:microsoft.com/office/officeart/2018/2/layout/IconVerticalSolidList"/>
    <dgm:cxn modelId="{5DACDEAE-D2EC-4128-BFFA-28DB9861CB4D}" type="presParOf" srcId="{5F1A4DF0-D88A-463C-988D-6A4ADD185667}" destId="{4617C3D3-5BD0-42C0-B41E-100D35740DF2}" srcOrd="3" destOrd="0" presId="urn:microsoft.com/office/officeart/2018/2/layout/IconVerticalSolidList"/>
    <dgm:cxn modelId="{482A38E0-E208-46EE-9E0F-51C864446542}" type="presParOf" srcId="{21451948-0E06-411C-80B8-AE48134CFCBC}" destId="{F854C0DD-7AD7-4071-B5D8-880CBA45FF48}" srcOrd="1" destOrd="0" presId="urn:microsoft.com/office/officeart/2018/2/layout/IconVerticalSolidList"/>
    <dgm:cxn modelId="{056A0973-1589-4D37-8F37-5F957BA17994}" type="presParOf" srcId="{21451948-0E06-411C-80B8-AE48134CFCBC}" destId="{B1D31A8E-21BA-46B8-820C-33AE3749121A}" srcOrd="2" destOrd="0" presId="urn:microsoft.com/office/officeart/2018/2/layout/IconVerticalSolidList"/>
    <dgm:cxn modelId="{4F8DF404-C043-4342-A34A-36030E4690B0}" type="presParOf" srcId="{B1D31A8E-21BA-46B8-820C-33AE3749121A}" destId="{24258303-F3B6-4E1A-9A39-FBC0D925E722}" srcOrd="0" destOrd="0" presId="urn:microsoft.com/office/officeart/2018/2/layout/IconVerticalSolidList"/>
    <dgm:cxn modelId="{F7562A0A-F4DB-48DD-A280-7F7E209C196C}" type="presParOf" srcId="{B1D31A8E-21BA-46B8-820C-33AE3749121A}" destId="{9F265B3B-62BD-4B35-BCA0-CB08F017DA0C}" srcOrd="1" destOrd="0" presId="urn:microsoft.com/office/officeart/2018/2/layout/IconVerticalSolidList"/>
    <dgm:cxn modelId="{73C1E454-155B-4187-99AC-156166E02411}" type="presParOf" srcId="{B1D31A8E-21BA-46B8-820C-33AE3749121A}" destId="{64914C3C-820D-4A5F-8E12-E0FA312F2AD6}" srcOrd="2" destOrd="0" presId="urn:microsoft.com/office/officeart/2018/2/layout/IconVerticalSolidList"/>
    <dgm:cxn modelId="{F868D9C5-5CE9-4780-BF1F-15149F98CD0C}" type="presParOf" srcId="{B1D31A8E-21BA-46B8-820C-33AE3749121A}" destId="{0579D7FC-59BA-44EB-BEED-6C4D90C59190}" srcOrd="3" destOrd="0" presId="urn:microsoft.com/office/officeart/2018/2/layout/IconVerticalSolidList"/>
    <dgm:cxn modelId="{58F773ED-0567-40BB-A967-611876283780}" type="presParOf" srcId="{21451948-0E06-411C-80B8-AE48134CFCBC}" destId="{7B4D858E-C2C7-4F98-A934-10CAF6A9D6CB}" srcOrd="3" destOrd="0" presId="urn:microsoft.com/office/officeart/2018/2/layout/IconVerticalSolidList"/>
    <dgm:cxn modelId="{D60F3E5A-BCFA-40D6-A112-21611F764839}" type="presParOf" srcId="{21451948-0E06-411C-80B8-AE48134CFCBC}" destId="{2CB93218-AC57-4ABE-89E0-BD4D724DA42E}" srcOrd="4" destOrd="0" presId="urn:microsoft.com/office/officeart/2018/2/layout/IconVerticalSolidList"/>
    <dgm:cxn modelId="{49F5B81B-3AB0-4E3D-AFF6-8E4037CC6ACB}" type="presParOf" srcId="{2CB93218-AC57-4ABE-89E0-BD4D724DA42E}" destId="{5ED663F1-9B71-4D69-A60A-33D599A0A679}" srcOrd="0" destOrd="0" presId="urn:microsoft.com/office/officeart/2018/2/layout/IconVerticalSolidList"/>
    <dgm:cxn modelId="{1C301629-11B0-4AF4-B655-BB5C34A55161}" type="presParOf" srcId="{2CB93218-AC57-4ABE-89E0-BD4D724DA42E}" destId="{B363A3E3-AD92-40AA-B013-80BB41881C90}" srcOrd="1" destOrd="0" presId="urn:microsoft.com/office/officeart/2018/2/layout/IconVerticalSolidList"/>
    <dgm:cxn modelId="{3B27CF83-572D-4C6D-AE15-160094E94017}" type="presParOf" srcId="{2CB93218-AC57-4ABE-89E0-BD4D724DA42E}" destId="{53C5551E-376F-41ED-8D01-CD14A45B78AC}" srcOrd="2" destOrd="0" presId="urn:microsoft.com/office/officeart/2018/2/layout/IconVerticalSolidList"/>
    <dgm:cxn modelId="{DD718DC8-9FF5-4535-B07A-749432834933}" type="presParOf" srcId="{2CB93218-AC57-4ABE-89E0-BD4D724DA42E}" destId="{C13F05E8-4B74-4183-A889-3EB8CC6673AB}" srcOrd="3" destOrd="0" presId="urn:microsoft.com/office/officeart/2018/2/layout/IconVerticalSolidList"/>
    <dgm:cxn modelId="{9313D102-EB6B-4B5B-9371-5C65C82D6211}" type="presParOf" srcId="{21451948-0E06-411C-80B8-AE48134CFCBC}" destId="{BA41B7C3-9823-49DA-B135-3BF820002D07}" srcOrd="5" destOrd="0" presId="urn:microsoft.com/office/officeart/2018/2/layout/IconVerticalSolidList"/>
    <dgm:cxn modelId="{831DA3F7-2857-4D8F-94A7-B22A8077375C}" type="presParOf" srcId="{21451948-0E06-411C-80B8-AE48134CFCBC}" destId="{E12DF272-D54F-45B7-A945-FC32FBDC40B9}" srcOrd="6" destOrd="0" presId="urn:microsoft.com/office/officeart/2018/2/layout/IconVerticalSolidList"/>
    <dgm:cxn modelId="{13D60F5A-EE4D-4ACD-85FD-4F6BF47DAD7B}" type="presParOf" srcId="{E12DF272-D54F-45B7-A945-FC32FBDC40B9}" destId="{0C9FA51F-308D-48A7-96EE-E0A289BF886F}" srcOrd="0" destOrd="0" presId="urn:microsoft.com/office/officeart/2018/2/layout/IconVerticalSolidList"/>
    <dgm:cxn modelId="{144FE497-2834-4385-880F-0DEF893D085A}" type="presParOf" srcId="{E12DF272-D54F-45B7-A945-FC32FBDC40B9}" destId="{497D5523-3585-4DE8-9ABE-6F3AD8889858}" srcOrd="1" destOrd="0" presId="urn:microsoft.com/office/officeart/2018/2/layout/IconVerticalSolidList"/>
    <dgm:cxn modelId="{C13D4172-966E-41D8-A385-3745E8FE60BB}" type="presParOf" srcId="{E12DF272-D54F-45B7-A945-FC32FBDC40B9}" destId="{17A0B8F5-B302-4B94-A23B-869DD91003EE}" srcOrd="2" destOrd="0" presId="urn:microsoft.com/office/officeart/2018/2/layout/IconVerticalSolidList"/>
    <dgm:cxn modelId="{F45F06A2-7952-4EDD-89CA-9E1EB1C12089}" type="presParOf" srcId="{E12DF272-D54F-45B7-A945-FC32FBDC40B9}" destId="{8BEFB617-9C90-4C57-832E-BFFE7FFAD6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325A5-0453-4B32-B4ED-3C0A6BAE0DC5}">
      <dsp:nvSpPr>
        <dsp:cNvPr id="0" name=""/>
        <dsp:cNvSpPr/>
      </dsp:nvSpPr>
      <dsp:spPr>
        <a:xfrm>
          <a:off x="1090961" y="878203"/>
          <a:ext cx="1172390" cy="11723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4DED9F-3EB8-40BF-84DE-703D52F699F4}">
      <dsp:nvSpPr>
        <dsp:cNvPr id="0" name=""/>
        <dsp:cNvSpPr/>
      </dsp:nvSpPr>
      <dsp:spPr>
        <a:xfrm>
          <a:off x="2313" y="2148045"/>
          <a:ext cx="3349687" cy="50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kern="1200"/>
            <a:t>What is developmental editing</a:t>
          </a:r>
        </a:p>
      </dsp:txBody>
      <dsp:txXfrm>
        <a:off x="2313" y="2148045"/>
        <a:ext cx="3349687" cy="502453"/>
      </dsp:txXfrm>
    </dsp:sp>
    <dsp:sp modelId="{5C3BF522-316C-4CA1-A214-33BA5403DE85}">
      <dsp:nvSpPr>
        <dsp:cNvPr id="0" name=""/>
        <dsp:cNvSpPr/>
      </dsp:nvSpPr>
      <dsp:spPr>
        <a:xfrm>
          <a:off x="2313" y="2695825"/>
          <a:ext cx="3349687" cy="448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Projects</a:t>
          </a:r>
        </a:p>
        <a:p>
          <a:pPr marL="0" lvl="0" indent="0" algn="ctr" defTabSz="666750">
            <a:lnSpc>
              <a:spcPct val="90000"/>
            </a:lnSpc>
            <a:spcBef>
              <a:spcPct val="0"/>
            </a:spcBef>
            <a:spcAft>
              <a:spcPct val="35000"/>
            </a:spcAft>
            <a:buNone/>
          </a:pPr>
          <a:r>
            <a:rPr lang="en-US" sz="1500" kern="1200"/>
            <a:t>Scenarios</a:t>
          </a:r>
        </a:p>
      </dsp:txBody>
      <dsp:txXfrm>
        <a:off x="2313" y="2695825"/>
        <a:ext cx="3349687" cy="448696"/>
      </dsp:txXfrm>
    </dsp:sp>
    <dsp:sp modelId="{4F13E83F-675D-4D23-AE67-56BBDD05C029}">
      <dsp:nvSpPr>
        <dsp:cNvPr id="0" name=""/>
        <dsp:cNvSpPr/>
      </dsp:nvSpPr>
      <dsp:spPr>
        <a:xfrm>
          <a:off x="5026844" y="878203"/>
          <a:ext cx="1172390" cy="11723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1FE9EB-1E0B-41AD-85D3-DFF55CA83448}">
      <dsp:nvSpPr>
        <dsp:cNvPr id="0" name=""/>
        <dsp:cNvSpPr/>
      </dsp:nvSpPr>
      <dsp:spPr>
        <a:xfrm>
          <a:off x="3938196" y="2148045"/>
          <a:ext cx="3349687" cy="502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kern="1200"/>
            <a:t>How do they work together</a:t>
          </a:r>
        </a:p>
      </dsp:txBody>
      <dsp:txXfrm>
        <a:off x="3938196" y="2148045"/>
        <a:ext cx="3349687" cy="502453"/>
      </dsp:txXfrm>
    </dsp:sp>
    <dsp:sp modelId="{F815D302-DE67-4F8D-802D-84DB4FE5954A}">
      <dsp:nvSpPr>
        <dsp:cNvPr id="0" name=""/>
        <dsp:cNvSpPr/>
      </dsp:nvSpPr>
      <dsp:spPr>
        <a:xfrm>
          <a:off x="3938196" y="2695825"/>
          <a:ext cx="3349687" cy="44869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4E9B0-B366-4E34-BCAB-12BB87D24B3D}">
      <dsp:nvSpPr>
        <dsp:cNvPr id="0" name=""/>
        <dsp:cNvSpPr/>
      </dsp:nvSpPr>
      <dsp:spPr>
        <a:xfrm>
          <a:off x="0" y="469771"/>
          <a:ext cx="4231481" cy="75486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Writers often struggle with keeping perspective on their own work</a:t>
          </a:r>
          <a:endParaRPr lang="en-US" sz="1800" kern="1200"/>
        </a:p>
      </dsp:txBody>
      <dsp:txXfrm>
        <a:off x="36850" y="506621"/>
        <a:ext cx="4157781" cy="681169"/>
      </dsp:txXfrm>
    </dsp:sp>
    <dsp:sp modelId="{352EE46E-F8BC-4759-A6C0-544314213A9F}">
      <dsp:nvSpPr>
        <dsp:cNvPr id="0" name=""/>
        <dsp:cNvSpPr/>
      </dsp:nvSpPr>
      <dsp:spPr>
        <a:xfrm>
          <a:off x="0" y="1276480"/>
          <a:ext cx="4231481" cy="754869"/>
        </a:xfrm>
        <a:prstGeom prst="roundRect">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They’re too close to it to know what does or doesn’t work for another reader</a:t>
          </a:r>
          <a:endParaRPr lang="en-US" sz="1800" kern="1200"/>
        </a:p>
      </dsp:txBody>
      <dsp:txXfrm>
        <a:off x="36850" y="1313330"/>
        <a:ext cx="4157781" cy="681169"/>
      </dsp:txXfrm>
    </dsp:sp>
    <dsp:sp modelId="{C9728E41-44DA-4262-AE99-83870907A85B}">
      <dsp:nvSpPr>
        <dsp:cNvPr id="0" name=""/>
        <dsp:cNvSpPr/>
      </dsp:nvSpPr>
      <dsp:spPr>
        <a:xfrm>
          <a:off x="0" y="2083190"/>
          <a:ext cx="4231481" cy="754869"/>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Writers unconsciously fill in the narrative gaps with their own knowledge of the book </a:t>
          </a:r>
          <a:endParaRPr lang="en-US" sz="1800" kern="1200"/>
        </a:p>
      </dsp:txBody>
      <dsp:txXfrm>
        <a:off x="36850" y="2120040"/>
        <a:ext cx="4157781" cy="681169"/>
      </dsp:txXfrm>
    </dsp:sp>
    <dsp:sp modelId="{5AD71A98-5D5F-4C08-AAFD-C7DBC153AF2C}">
      <dsp:nvSpPr>
        <dsp:cNvPr id="0" name=""/>
        <dsp:cNvSpPr/>
      </dsp:nvSpPr>
      <dsp:spPr>
        <a:xfrm>
          <a:off x="0" y="2889899"/>
          <a:ext cx="4231481" cy="754869"/>
        </a:xfrm>
        <a:prstGeom prst="roundRect">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They can be enthralled with their subject, without considering general interest</a:t>
          </a:r>
          <a:endParaRPr lang="en-US" sz="1800" kern="1200"/>
        </a:p>
      </dsp:txBody>
      <dsp:txXfrm>
        <a:off x="36850" y="2926749"/>
        <a:ext cx="4157781" cy="681169"/>
      </dsp:txXfrm>
    </dsp:sp>
    <dsp:sp modelId="{0D0F1C7A-5D5D-4363-8C64-199BFCC4C130}">
      <dsp:nvSpPr>
        <dsp:cNvPr id="0" name=""/>
        <dsp:cNvSpPr/>
      </dsp:nvSpPr>
      <dsp:spPr>
        <a:xfrm>
          <a:off x="0" y="3696609"/>
          <a:ext cx="4231481" cy="754869"/>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b="1" i="1" kern="1200" dirty="0"/>
        </a:p>
        <a:p>
          <a:pPr marL="0" lvl="0" indent="0" algn="l" defTabSz="800100">
            <a:lnSpc>
              <a:spcPct val="90000"/>
            </a:lnSpc>
            <a:spcBef>
              <a:spcPct val="0"/>
            </a:spcBef>
            <a:spcAft>
              <a:spcPct val="35000"/>
            </a:spcAft>
            <a:buNone/>
          </a:pPr>
          <a:r>
            <a:rPr lang="en-US" sz="1800" b="1" i="1" kern="1200" dirty="0"/>
            <a:t>“It’s about showing the writer what works.”</a:t>
          </a:r>
          <a:endParaRPr lang="en-US" sz="1800" kern="1200" dirty="0"/>
        </a:p>
      </dsp:txBody>
      <dsp:txXfrm>
        <a:off x="36850" y="3733459"/>
        <a:ext cx="4157781" cy="681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BE7DC-3098-407C-9134-839DDFAC5DCD}">
      <dsp:nvSpPr>
        <dsp:cNvPr id="0" name=""/>
        <dsp:cNvSpPr/>
      </dsp:nvSpPr>
      <dsp:spPr>
        <a:xfrm>
          <a:off x="481598" y="796362"/>
          <a:ext cx="1303875" cy="1303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46B23-C756-4AF1-B4C4-0B2CB82057C5}">
      <dsp:nvSpPr>
        <dsp:cNvPr id="0" name=""/>
        <dsp:cNvSpPr/>
      </dsp:nvSpPr>
      <dsp:spPr>
        <a:xfrm>
          <a:off x="759473" y="1074237"/>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BB395E-B515-4D7C-81FD-E837A0E590F7}">
      <dsp:nvSpPr>
        <dsp:cNvPr id="0" name=""/>
        <dsp:cNvSpPr/>
      </dsp:nvSpPr>
      <dsp:spPr>
        <a:xfrm>
          <a:off x="64785" y="2506362"/>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Books </a:t>
          </a:r>
        </a:p>
      </dsp:txBody>
      <dsp:txXfrm>
        <a:off x="64785" y="2506362"/>
        <a:ext cx="2137500" cy="720000"/>
      </dsp:txXfrm>
    </dsp:sp>
    <dsp:sp modelId="{25ECCB8A-5F5C-4592-916B-083F3FC132EF}">
      <dsp:nvSpPr>
        <dsp:cNvPr id="0" name=""/>
        <dsp:cNvSpPr/>
      </dsp:nvSpPr>
      <dsp:spPr>
        <a:xfrm>
          <a:off x="2993160" y="796362"/>
          <a:ext cx="1303875" cy="1303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0878B7-00C0-48EA-914E-A41D1C6C1EDA}">
      <dsp:nvSpPr>
        <dsp:cNvPr id="0" name=""/>
        <dsp:cNvSpPr/>
      </dsp:nvSpPr>
      <dsp:spPr>
        <a:xfrm>
          <a:off x="3271035" y="1074237"/>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EBB69E-5671-48B4-83D1-9D1BEE61EFC6}">
      <dsp:nvSpPr>
        <dsp:cNvPr id="0" name=""/>
        <dsp:cNvSpPr/>
      </dsp:nvSpPr>
      <dsp:spPr>
        <a:xfrm>
          <a:off x="2576348" y="2506362"/>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Articles </a:t>
          </a:r>
        </a:p>
      </dsp:txBody>
      <dsp:txXfrm>
        <a:off x="2576348" y="2506362"/>
        <a:ext cx="2137500" cy="720000"/>
      </dsp:txXfrm>
    </dsp:sp>
    <dsp:sp modelId="{52ABCB66-2DEE-4DEC-826A-D1CFD609E497}">
      <dsp:nvSpPr>
        <dsp:cNvPr id="0" name=""/>
        <dsp:cNvSpPr/>
      </dsp:nvSpPr>
      <dsp:spPr>
        <a:xfrm>
          <a:off x="5504723" y="796362"/>
          <a:ext cx="1303875" cy="1303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261097-3EC8-475D-A1BD-11AE0517755A}">
      <dsp:nvSpPr>
        <dsp:cNvPr id="0" name=""/>
        <dsp:cNvSpPr/>
      </dsp:nvSpPr>
      <dsp:spPr>
        <a:xfrm>
          <a:off x="5782598" y="1074237"/>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E914D9-3851-4CB7-BFA8-8EF6E02106A2}">
      <dsp:nvSpPr>
        <dsp:cNvPr id="0" name=""/>
        <dsp:cNvSpPr/>
      </dsp:nvSpPr>
      <dsp:spPr>
        <a:xfrm>
          <a:off x="5087911" y="2506362"/>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Dissertations </a:t>
          </a:r>
        </a:p>
      </dsp:txBody>
      <dsp:txXfrm>
        <a:off x="5087911" y="2506362"/>
        <a:ext cx="21375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047A6-1643-451A-BEB6-D563A65E88B1}">
      <dsp:nvSpPr>
        <dsp:cNvPr id="0" name=""/>
        <dsp:cNvSpPr/>
      </dsp:nvSpPr>
      <dsp:spPr>
        <a:xfrm>
          <a:off x="0" y="2042"/>
          <a:ext cx="4231481" cy="8717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A2AC5-3FF7-42D2-AD86-7830A3793E8D}">
      <dsp:nvSpPr>
        <dsp:cNvPr id="0" name=""/>
        <dsp:cNvSpPr/>
      </dsp:nvSpPr>
      <dsp:spPr>
        <a:xfrm>
          <a:off x="263701" y="198184"/>
          <a:ext cx="479457" cy="4794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17C3D3-5BD0-42C0-B41E-100D35740DF2}">
      <dsp:nvSpPr>
        <dsp:cNvPr id="0" name=""/>
        <dsp:cNvSpPr/>
      </dsp:nvSpPr>
      <dsp:spPr>
        <a:xfrm>
          <a:off x="1006861" y="2042"/>
          <a:ext cx="3134721"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622300">
            <a:lnSpc>
              <a:spcPct val="100000"/>
            </a:lnSpc>
            <a:spcBef>
              <a:spcPct val="0"/>
            </a:spcBef>
            <a:spcAft>
              <a:spcPct val="35000"/>
            </a:spcAft>
            <a:buNone/>
          </a:pPr>
          <a:r>
            <a:rPr lang="en-GB" sz="1400" kern="1200"/>
            <a:t>A few years of experience in the publishing industry</a:t>
          </a:r>
          <a:endParaRPr lang="en-US" sz="1400" kern="1200"/>
        </a:p>
      </dsp:txBody>
      <dsp:txXfrm>
        <a:off x="1006861" y="2042"/>
        <a:ext cx="3134721" cy="1035192"/>
      </dsp:txXfrm>
    </dsp:sp>
    <dsp:sp modelId="{24258303-F3B6-4E1A-9A39-FBC0D925E722}">
      <dsp:nvSpPr>
        <dsp:cNvPr id="0" name=""/>
        <dsp:cNvSpPr/>
      </dsp:nvSpPr>
      <dsp:spPr>
        <a:xfrm>
          <a:off x="0" y="1296033"/>
          <a:ext cx="4231481" cy="8717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265B3B-62BD-4B35-BCA0-CB08F017DA0C}">
      <dsp:nvSpPr>
        <dsp:cNvPr id="0" name=""/>
        <dsp:cNvSpPr/>
      </dsp:nvSpPr>
      <dsp:spPr>
        <a:xfrm>
          <a:off x="263701" y="1492175"/>
          <a:ext cx="479457" cy="4794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79D7FC-59BA-44EB-BEED-6C4D90C59190}">
      <dsp:nvSpPr>
        <dsp:cNvPr id="0" name=""/>
        <dsp:cNvSpPr/>
      </dsp:nvSpPr>
      <dsp:spPr>
        <a:xfrm>
          <a:off x="1006861" y="1296033"/>
          <a:ext cx="3134721"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622300">
            <a:lnSpc>
              <a:spcPct val="100000"/>
            </a:lnSpc>
            <a:spcBef>
              <a:spcPct val="0"/>
            </a:spcBef>
            <a:spcAft>
              <a:spcPct val="35000"/>
            </a:spcAft>
            <a:buNone/>
          </a:pPr>
          <a:r>
            <a:rPr lang="en-GB" sz="1400" kern="1200"/>
            <a:t>Book editing experience with the genre you’re writing. </a:t>
          </a:r>
          <a:endParaRPr lang="en-US" sz="1400" kern="1200"/>
        </a:p>
      </dsp:txBody>
      <dsp:txXfrm>
        <a:off x="1006861" y="1296033"/>
        <a:ext cx="3134721" cy="1035192"/>
      </dsp:txXfrm>
    </dsp:sp>
    <dsp:sp modelId="{5ED663F1-9B71-4D69-A60A-33D599A0A679}">
      <dsp:nvSpPr>
        <dsp:cNvPr id="0" name=""/>
        <dsp:cNvSpPr/>
      </dsp:nvSpPr>
      <dsp:spPr>
        <a:xfrm>
          <a:off x="0" y="2590024"/>
          <a:ext cx="4231481" cy="8717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63A3E3-AD92-40AA-B013-80BB41881C90}">
      <dsp:nvSpPr>
        <dsp:cNvPr id="0" name=""/>
        <dsp:cNvSpPr/>
      </dsp:nvSpPr>
      <dsp:spPr>
        <a:xfrm>
          <a:off x="263701" y="2786165"/>
          <a:ext cx="479457" cy="4794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3F05E8-4B74-4183-A889-3EB8CC6673AB}">
      <dsp:nvSpPr>
        <dsp:cNvPr id="0" name=""/>
        <dsp:cNvSpPr/>
      </dsp:nvSpPr>
      <dsp:spPr>
        <a:xfrm>
          <a:off x="1006861" y="2590024"/>
          <a:ext cx="3134721"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622300">
            <a:lnSpc>
              <a:spcPct val="100000"/>
            </a:lnSpc>
            <a:spcBef>
              <a:spcPct val="0"/>
            </a:spcBef>
            <a:spcAft>
              <a:spcPct val="35000"/>
            </a:spcAft>
            <a:buNone/>
          </a:pPr>
          <a:r>
            <a:rPr lang="en-GB" sz="1400" kern="1200"/>
            <a:t>Compatible with your personality, understand your writing style, and provide open and honest communication while also respecting your vision.</a:t>
          </a:r>
          <a:endParaRPr lang="en-US" sz="1400" kern="1200"/>
        </a:p>
      </dsp:txBody>
      <dsp:txXfrm>
        <a:off x="1006861" y="2590024"/>
        <a:ext cx="3134721" cy="1035192"/>
      </dsp:txXfrm>
    </dsp:sp>
    <dsp:sp modelId="{0C9FA51F-308D-48A7-96EE-E0A289BF886F}">
      <dsp:nvSpPr>
        <dsp:cNvPr id="0" name=""/>
        <dsp:cNvSpPr/>
      </dsp:nvSpPr>
      <dsp:spPr>
        <a:xfrm>
          <a:off x="0" y="3884014"/>
          <a:ext cx="4231481" cy="8717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7D5523-3585-4DE8-9ABE-6F3AD8889858}">
      <dsp:nvSpPr>
        <dsp:cNvPr id="0" name=""/>
        <dsp:cNvSpPr/>
      </dsp:nvSpPr>
      <dsp:spPr>
        <a:xfrm>
          <a:off x="263701" y="4080156"/>
          <a:ext cx="479457" cy="4794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EFB617-9C90-4C57-832E-BFFE7FFAD6E5}">
      <dsp:nvSpPr>
        <dsp:cNvPr id="0" name=""/>
        <dsp:cNvSpPr/>
      </dsp:nvSpPr>
      <dsp:spPr>
        <a:xfrm>
          <a:off x="1006861" y="3884014"/>
          <a:ext cx="3134721"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622300">
            <a:lnSpc>
              <a:spcPct val="100000"/>
            </a:lnSpc>
            <a:spcBef>
              <a:spcPct val="0"/>
            </a:spcBef>
            <a:spcAft>
              <a:spcPct val="35000"/>
            </a:spcAft>
            <a:buNone/>
          </a:pPr>
          <a:r>
            <a:rPr lang="en-GB" sz="1400" kern="1200"/>
            <a:t>Knowledgeable about the entire publishing process in order to properly guide you</a:t>
          </a:r>
          <a:endParaRPr lang="en-US" sz="1400" kern="1200"/>
        </a:p>
      </dsp:txBody>
      <dsp:txXfrm>
        <a:off x="1006861" y="3884014"/>
        <a:ext cx="3134721" cy="1035192"/>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ur-PK"/>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3B8A9CB-487A-42F3-9B29-C70B61B41972}" type="datetimeFigureOut">
              <a:rPr lang="ur-PK" smtClean="0"/>
              <a:t>17/10/1442</a:t>
            </a:fld>
            <a:endParaRPr lang="ur-P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ur-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r-PK"/>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ur-PK"/>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5C18B8D-422D-4348-8457-118066441BA2}" type="slidenum">
              <a:rPr lang="ur-PK" smtClean="0"/>
              <a:t>‹#›</a:t>
            </a:fld>
            <a:endParaRPr lang="ur-PK"/>
          </a:p>
        </p:txBody>
      </p:sp>
    </p:spTree>
    <p:extLst>
      <p:ext uri="{BB962C8B-B14F-4D97-AF65-F5344CB8AC3E}">
        <p14:creationId xmlns:p14="http://schemas.microsoft.com/office/powerpoint/2010/main" val="383705027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72ED838-F08B-49F3-8A71-3736A14AAB5C}"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B7C47-7201-4537-B986-F0F876AC8070}"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294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2ED838-F08B-49F3-8A71-3736A14AAB5C}"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B7C47-7201-4537-B986-F0F876AC8070}" type="slidenum">
              <a:rPr lang="en-US" smtClean="0"/>
              <a:pPr/>
              <a:t>‹#›</a:t>
            </a:fld>
            <a:endParaRPr lang="en-US"/>
          </a:p>
        </p:txBody>
      </p:sp>
    </p:spTree>
    <p:extLst>
      <p:ext uri="{BB962C8B-B14F-4D97-AF65-F5344CB8AC3E}">
        <p14:creationId xmlns:p14="http://schemas.microsoft.com/office/powerpoint/2010/main" val="186897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2ED838-F08B-49F3-8A71-3736A14AAB5C}"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B7C47-7201-4537-B986-F0F876AC8070}"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19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2ED838-F08B-49F3-8A71-3736A14AAB5C}"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B7C47-7201-4537-B986-F0F876AC8070}" type="slidenum">
              <a:rPr lang="en-US" smtClean="0"/>
              <a:pPr/>
              <a:t>‹#›</a:t>
            </a:fld>
            <a:endParaRPr lang="en-US"/>
          </a:p>
        </p:txBody>
      </p:sp>
    </p:spTree>
    <p:extLst>
      <p:ext uri="{BB962C8B-B14F-4D97-AF65-F5344CB8AC3E}">
        <p14:creationId xmlns:p14="http://schemas.microsoft.com/office/powerpoint/2010/main" val="261525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2ED838-F08B-49F3-8A71-3736A14AAB5C}"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B7C47-7201-4537-B986-F0F876AC8070}"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86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2ED838-F08B-49F3-8A71-3736A14AAB5C}" type="datetimeFigureOut">
              <a:rPr lang="en-US" smtClean="0"/>
              <a:pPr/>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B7C47-7201-4537-B986-F0F876AC8070}" type="slidenum">
              <a:rPr lang="en-US" smtClean="0"/>
              <a:pPr/>
              <a:t>‹#›</a:t>
            </a:fld>
            <a:endParaRPr lang="en-US"/>
          </a:p>
        </p:txBody>
      </p:sp>
    </p:spTree>
    <p:extLst>
      <p:ext uri="{BB962C8B-B14F-4D97-AF65-F5344CB8AC3E}">
        <p14:creationId xmlns:p14="http://schemas.microsoft.com/office/powerpoint/2010/main" val="239541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2ED838-F08B-49F3-8A71-3736A14AAB5C}" type="datetimeFigureOut">
              <a:rPr lang="en-US" smtClean="0"/>
              <a:pPr/>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B7C47-7201-4537-B986-F0F876AC8070}" type="slidenum">
              <a:rPr lang="en-US" smtClean="0"/>
              <a:pPr/>
              <a:t>‹#›</a:t>
            </a:fld>
            <a:endParaRPr lang="en-US"/>
          </a:p>
        </p:txBody>
      </p:sp>
    </p:spTree>
    <p:extLst>
      <p:ext uri="{BB962C8B-B14F-4D97-AF65-F5344CB8AC3E}">
        <p14:creationId xmlns:p14="http://schemas.microsoft.com/office/powerpoint/2010/main" val="231141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2ED838-F08B-49F3-8A71-3736A14AAB5C}" type="datetimeFigureOut">
              <a:rPr lang="en-US" smtClean="0"/>
              <a:pPr/>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B7C47-7201-4537-B986-F0F876AC8070}" type="slidenum">
              <a:rPr lang="en-US" smtClean="0"/>
              <a:pPr/>
              <a:t>‹#›</a:t>
            </a:fld>
            <a:endParaRPr lang="en-US"/>
          </a:p>
        </p:txBody>
      </p:sp>
    </p:spTree>
    <p:extLst>
      <p:ext uri="{BB962C8B-B14F-4D97-AF65-F5344CB8AC3E}">
        <p14:creationId xmlns:p14="http://schemas.microsoft.com/office/powerpoint/2010/main" val="294511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ED838-F08B-49F3-8A71-3736A14AAB5C}" type="datetimeFigureOut">
              <a:rPr lang="en-US" smtClean="0"/>
              <a:pPr/>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B7C47-7201-4537-B986-F0F876AC8070}" type="slidenum">
              <a:rPr lang="en-US" smtClean="0"/>
              <a:pPr/>
              <a:t>‹#›</a:t>
            </a:fld>
            <a:endParaRPr lang="en-US"/>
          </a:p>
        </p:txBody>
      </p:sp>
    </p:spTree>
    <p:extLst>
      <p:ext uri="{BB962C8B-B14F-4D97-AF65-F5344CB8AC3E}">
        <p14:creationId xmlns:p14="http://schemas.microsoft.com/office/powerpoint/2010/main" val="98831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2ED838-F08B-49F3-8A71-3736A14AAB5C}" type="datetimeFigureOut">
              <a:rPr lang="en-US" smtClean="0"/>
              <a:pPr/>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B7C47-7201-4537-B986-F0F876AC8070}" type="slidenum">
              <a:rPr lang="en-US" smtClean="0"/>
              <a:pPr/>
              <a:t>‹#›</a:t>
            </a:fld>
            <a:endParaRPr lang="en-US"/>
          </a:p>
        </p:txBody>
      </p:sp>
    </p:spTree>
    <p:extLst>
      <p:ext uri="{BB962C8B-B14F-4D97-AF65-F5344CB8AC3E}">
        <p14:creationId xmlns:p14="http://schemas.microsoft.com/office/powerpoint/2010/main" val="3198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72ED838-F08B-49F3-8A71-3736A14AAB5C}" type="datetimeFigureOut">
              <a:rPr lang="en-US" smtClean="0"/>
              <a:pPr/>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B7C47-7201-4537-B986-F0F876AC8070}"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11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72ED838-F08B-49F3-8A71-3736A14AAB5C}" type="datetimeFigureOut">
              <a:rPr lang="en-US" smtClean="0"/>
              <a:pPr/>
              <a:t>5/28/2021</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26B7C47-7201-4537-B986-F0F876AC8070}"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9395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a:t>Developmental Editing</a:t>
            </a:r>
          </a:p>
        </p:txBody>
      </p:sp>
      <p:sp>
        <p:nvSpPr>
          <p:cNvPr id="3" name="Subtitle 2"/>
          <p:cNvSpPr>
            <a:spLocks noGrp="1"/>
          </p:cNvSpPr>
          <p:nvPr>
            <p:ph type="subTitle" idx="1"/>
          </p:nvPr>
        </p:nvSpPr>
        <p:spPr/>
        <p:txBody>
          <a:bodyPr>
            <a:normAutofit fontScale="70000" lnSpcReduction="20000"/>
          </a:bodyPr>
          <a:lstStyle/>
          <a:p>
            <a:pPr algn="ctr"/>
            <a:endParaRPr lang="en-US" sz="2400" dirty="0">
              <a:latin typeface="+mj-lt"/>
            </a:endParaRPr>
          </a:p>
          <a:p>
            <a:pPr algn="ctr"/>
            <a:r>
              <a:rPr lang="en-US" sz="2400" dirty="0">
                <a:latin typeface="+mj-lt"/>
              </a:rPr>
              <a:t>Dr. Faria Altaf</a:t>
            </a:r>
          </a:p>
          <a:p>
            <a:pPr algn="ctr"/>
            <a:r>
              <a:rPr lang="en-US" sz="2400" dirty="0">
                <a:latin typeface="+mj-lt"/>
              </a:rPr>
              <a:t>Associate Professor of Dermatology</a:t>
            </a:r>
          </a:p>
          <a:p>
            <a:pPr algn="ctr"/>
            <a:r>
              <a:rPr lang="en-US" sz="2400" dirty="0">
                <a:latin typeface="+mj-lt"/>
              </a:rPr>
              <a:t>King Edward Medical College</a:t>
            </a:r>
          </a:p>
          <a:p>
            <a:pPr algn="ctr"/>
            <a:r>
              <a:rPr lang="en-US" sz="2400" dirty="0">
                <a:latin typeface="+mj-lt"/>
              </a:rPr>
              <a:t>Mayo Hospital, Lahore</a:t>
            </a:r>
          </a:p>
        </p:txBody>
      </p:sp>
    </p:spTree>
    <p:extLst>
      <p:ext uri="{BB962C8B-B14F-4D97-AF65-F5344CB8AC3E}">
        <p14:creationId xmlns:p14="http://schemas.microsoft.com/office/powerpoint/2010/main" val="1733822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A697B-D79D-4F74-8BF1-F7C52591F350}"/>
              </a:ext>
            </a:extLst>
          </p:cNvPr>
          <p:cNvSpPr>
            <a:spLocks noGrp="1"/>
          </p:cNvSpPr>
          <p:nvPr>
            <p:ph type="title"/>
          </p:nvPr>
        </p:nvSpPr>
        <p:spPr>
          <a:xfrm>
            <a:off x="723591" y="804333"/>
            <a:ext cx="2543925" cy="5249334"/>
          </a:xfrm>
        </p:spPr>
        <p:txBody>
          <a:bodyPr>
            <a:normAutofit/>
          </a:bodyPr>
          <a:lstStyle/>
          <a:p>
            <a:pPr algn="r"/>
            <a:r>
              <a:rPr lang="en-US">
                <a:solidFill>
                  <a:srgbClr val="FFFFFF"/>
                </a:solidFill>
              </a:rPr>
              <a:t>Stuck in the soggy middle</a:t>
            </a:r>
            <a:endParaRPr lang="en-PK">
              <a:solidFill>
                <a:srgbClr val="FFFFFF"/>
              </a:solidFill>
            </a:endParaRPr>
          </a:p>
        </p:txBody>
      </p:sp>
      <p:sp>
        <p:nvSpPr>
          <p:cNvPr id="3" name="Content Placeholder 2">
            <a:extLst>
              <a:ext uri="{FF2B5EF4-FFF2-40B4-BE49-F238E27FC236}">
                <a16:creationId xmlns:a16="http://schemas.microsoft.com/office/drawing/2014/main" id="{8C16AC9F-9136-4022-A64F-0A9737D58CF8}"/>
              </a:ext>
            </a:extLst>
          </p:cNvPr>
          <p:cNvSpPr>
            <a:spLocks noGrp="1"/>
          </p:cNvSpPr>
          <p:nvPr>
            <p:ph idx="1"/>
          </p:nvPr>
        </p:nvSpPr>
        <p:spPr>
          <a:xfrm>
            <a:off x="3713286" y="804333"/>
            <a:ext cx="4729502" cy="5249334"/>
          </a:xfrm>
        </p:spPr>
        <p:txBody>
          <a:bodyPr anchor="ctr">
            <a:normAutofit/>
          </a:bodyPr>
          <a:lstStyle/>
          <a:p>
            <a:endParaRPr lang="en-US" u="sng" dirty="0">
              <a:latin typeface="Book Antiqua" panose="02040602050305030304" pitchFamily="18" charset="0"/>
            </a:endParaRPr>
          </a:p>
          <a:p>
            <a:r>
              <a:rPr lang="en-US">
                <a:latin typeface="Calibri" panose="020F0502020204030204" pitchFamily="34" charset="0"/>
                <a:cs typeface="Calibri" panose="020F0502020204030204" pitchFamily="34" charset="0"/>
              </a:rPr>
              <a:t>You’ve written the first half of the book. Now what?</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You have a first draft of an article. But you think you have two competing arguments!</a:t>
            </a:r>
          </a:p>
          <a:p>
            <a:endParaRPr lang="en-US" u="sng" dirty="0">
              <a:latin typeface="Book Antiqua" panose="02040602050305030304" pitchFamily="18" charset="0"/>
            </a:endParaRPr>
          </a:p>
        </p:txBody>
      </p:sp>
    </p:spTree>
    <p:extLst>
      <p:ext uri="{BB962C8B-B14F-4D97-AF65-F5344CB8AC3E}">
        <p14:creationId xmlns:p14="http://schemas.microsoft.com/office/powerpoint/2010/main" val="196598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A697B-D79D-4F74-8BF1-F7C52591F350}"/>
              </a:ext>
            </a:extLst>
          </p:cNvPr>
          <p:cNvSpPr>
            <a:spLocks noGrp="1"/>
          </p:cNvSpPr>
          <p:nvPr>
            <p:ph type="title"/>
          </p:nvPr>
        </p:nvSpPr>
        <p:spPr>
          <a:xfrm>
            <a:off x="723591" y="804333"/>
            <a:ext cx="2543925" cy="5249334"/>
          </a:xfrm>
        </p:spPr>
        <p:txBody>
          <a:bodyPr>
            <a:normAutofit/>
          </a:bodyPr>
          <a:lstStyle/>
          <a:p>
            <a:pPr algn="r"/>
            <a:r>
              <a:rPr lang="en-US">
                <a:solidFill>
                  <a:srgbClr val="FFFFFF"/>
                </a:solidFill>
              </a:rPr>
              <a:t>Completed but not ready for review</a:t>
            </a:r>
            <a:endParaRPr lang="en-PK">
              <a:solidFill>
                <a:srgbClr val="FFFFFF"/>
              </a:solidFill>
            </a:endParaRPr>
          </a:p>
        </p:txBody>
      </p:sp>
      <p:sp>
        <p:nvSpPr>
          <p:cNvPr id="3" name="Content Placeholder 2">
            <a:extLst>
              <a:ext uri="{FF2B5EF4-FFF2-40B4-BE49-F238E27FC236}">
                <a16:creationId xmlns:a16="http://schemas.microsoft.com/office/drawing/2014/main" id="{8C16AC9F-9136-4022-A64F-0A9737D58CF8}"/>
              </a:ext>
            </a:extLst>
          </p:cNvPr>
          <p:cNvSpPr>
            <a:spLocks noGrp="1"/>
          </p:cNvSpPr>
          <p:nvPr>
            <p:ph idx="1"/>
          </p:nvPr>
        </p:nvSpPr>
        <p:spPr>
          <a:xfrm>
            <a:off x="3713286" y="804333"/>
            <a:ext cx="4729502" cy="5249334"/>
          </a:xfrm>
        </p:spPr>
        <p:txBody>
          <a:bodyPr anchor="ctr">
            <a:normAutofit/>
          </a:bodyPr>
          <a:lstStyle/>
          <a:p>
            <a:endParaRPr lang="en-US" u="sng" dirty="0">
              <a:latin typeface="Book Antiqua" panose="02040602050305030304" pitchFamily="18" charset="0"/>
            </a:endParaRPr>
          </a:p>
          <a:p>
            <a:r>
              <a:rPr lang="en-US">
                <a:latin typeface="Calibri" panose="020F0502020204030204" pitchFamily="34" charset="0"/>
                <a:cs typeface="Calibri" panose="020F0502020204030204" pitchFamily="34" charset="0"/>
              </a:rPr>
              <a:t>You want feedback about argument, structure, and evidence </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You’re not sure which journal is a good fit</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You’ve finished the article, but its 2,000 words over the limit</a:t>
            </a:r>
          </a:p>
          <a:p>
            <a:endParaRPr lang="en-US" u="sng" dirty="0">
              <a:latin typeface="Book Antiqua" panose="02040602050305030304" pitchFamily="18" charset="0"/>
            </a:endParaRPr>
          </a:p>
        </p:txBody>
      </p:sp>
    </p:spTree>
    <p:extLst>
      <p:ext uri="{BB962C8B-B14F-4D97-AF65-F5344CB8AC3E}">
        <p14:creationId xmlns:p14="http://schemas.microsoft.com/office/powerpoint/2010/main" val="266510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A697B-D79D-4F74-8BF1-F7C52591F350}"/>
              </a:ext>
            </a:extLst>
          </p:cNvPr>
          <p:cNvSpPr>
            <a:spLocks noGrp="1"/>
          </p:cNvSpPr>
          <p:nvPr>
            <p:ph type="title"/>
          </p:nvPr>
        </p:nvSpPr>
        <p:spPr>
          <a:xfrm>
            <a:off x="723591" y="804333"/>
            <a:ext cx="2543925" cy="5249334"/>
          </a:xfrm>
        </p:spPr>
        <p:txBody>
          <a:bodyPr>
            <a:normAutofit/>
          </a:bodyPr>
          <a:lstStyle/>
          <a:p>
            <a:pPr algn="r"/>
            <a:r>
              <a:rPr lang="en-US">
                <a:solidFill>
                  <a:srgbClr val="FFFFFF"/>
                </a:solidFill>
              </a:rPr>
              <a:t>Revise &amp; resubmit</a:t>
            </a:r>
            <a:endParaRPr lang="en-PK">
              <a:solidFill>
                <a:srgbClr val="FFFFFF"/>
              </a:solidFill>
            </a:endParaRPr>
          </a:p>
        </p:txBody>
      </p:sp>
      <p:sp>
        <p:nvSpPr>
          <p:cNvPr id="3" name="Content Placeholder 2">
            <a:extLst>
              <a:ext uri="{FF2B5EF4-FFF2-40B4-BE49-F238E27FC236}">
                <a16:creationId xmlns:a16="http://schemas.microsoft.com/office/drawing/2014/main" id="{8C16AC9F-9136-4022-A64F-0A9737D58CF8}"/>
              </a:ext>
            </a:extLst>
          </p:cNvPr>
          <p:cNvSpPr>
            <a:spLocks noGrp="1"/>
          </p:cNvSpPr>
          <p:nvPr>
            <p:ph idx="1"/>
          </p:nvPr>
        </p:nvSpPr>
        <p:spPr>
          <a:xfrm>
            <a:off x="3713286" y="804333"/>
            <a:ext cx="4729502" cy="5249334"/>
          </a:xfrm>
        </p:spPr>
        <p:txBody>
          <a:bodyPr anchor="ctr">
            <a:normAutofit/>
          </a:bodyPr>
          <a:lstStyle/>
          <a:p>
            <a:endParaRPr lang="en-US" u="sng" dirty="0">
              <a:latin typeface="Book Antiqua" panose="02040602050305030304" pitchFamily="18" charset="0"/>
            </a:endParaRPr>
          </a:p>
          <a:p>
            <a:r>
              <a:rPr lang="en-US">
                <a:latin typeface="Calibri" panose="020F0502020204030204" pitchFamily="34" charset="0"/>
                <a:cs typeface="Calibri" panose="020F0502020204030204" pitchFamily="34" charset="0"/>
              </a:rPr>
              <a:t>You don’t want to read reviewer reports. Or you have, and you’re in a rage. They can read them for you </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You’ve decided to revise, but don’t know how to sort the comments into actionable tasks </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u="sng" dirty="0">
              <a:latin typeface="Book Antiqua" panose="02040602050305030304" pitchFamily="18" charset="0"/>
            </a:endParaRPr>
          </a:p>
        </p:txBody>
      </p:sp>
    </p:spTree>
    <p:extLst>
      <p:ext uri="{BB962C8B-B14F-4D97-AF65-F5344CB8AC3E}">
        <p14:creationId xmlns:p14="http://schemas.microsoft.com/office/powerpoint/2010/main" val="360952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a:normAutofit/>
          </a:bodyPr>
          <a:lstStyle/>
          <a:p>
            <a:pPr algn="r"/>
            <a:r>
              <a:rPr lang="en-US" sz="3400">
                <a:solidFill>
                  <a:srgbClr val="FFFFFF"/>
                </a:solidFill>
              </a:rPr>
              <a:t>Developmental Editing Process </a:t>
            </a:r>
          </a:p>
        </p:txBody>
      </p:sp>
      <p:sp>
        <p:nvSpPr>
          <p:cNvPr id="3" name="Content Placeholder 2"/>
          <p:cNvSpPr>
            <a:spLocks noGrp="1"/>
          </p:cNvSpPr>
          <p:nvPr>
            <p:ph idx="1"/>
          </p:nvPr>
        </p:nvSpPr>
        <p:spPr>
          <a:xfrm>
            <a:off x="3713286" y="804333"/>
            <a:ext cx="4729502" cy="5249334"/>
          </a:xfrm>
        </p:spPr>
        <p:txBody>
          <a:bodyPr anchor="ctr">
            <a:normAutofit/>
          </a:bodyPr>
          <a:lstStyle/>
          <a:p>
            <a:endParaRPr lang="en-GB">
              <a:latin typeface="+mj-lt"/>
            </a:endParaRPr>
          </a:p>
          <a:p>
            <a:r>
              <a:rPr lang="en-GB">
                <a:latin typeface="Calibri" panose="020F0502020204030204" pitchFamily="34" charset="0"/>
                <a:cs typeface="Calibri" panose="020F0502020204030204" pitchFamily="34" charset="0"/>
              </a:rPr>
              <a:t>There are a few things that all writers should be clear when considering a developmental edit:</a:t>
            </a:r>
          </a:p>
          <a:p>
            <a:pPr lvl="1"/>
            <a:r>
              <a:rPr lang="en-GB">
                <a:latin typeface="Calibri" panose="020F0502020204030204" pitchFamily="34" charset="0"/>
                <a:cs typeface="Calibri" panose="020F0502020204030204" pitchFamily="34" charset="0"/>
              </a:rPr>
              <a:t>Find a good editor</a:t>
            </a:r>
          </a:p>
          <a:p>
            <a:pPr lvl="1"/>
            <a:r>
              <a:rPr lang="en-GB">
                <a:latin typeface="Calibri" panose="020F0502020204030204" pitchFamily="34" charset="0"/>
                <a:cs typeface="Calibri" panose="020F0502020204030204" pitchFamily="34" charset="0"/>
              </a:rPr>
              <a:t>Be open minded</a:t>
            </a:r>
          </a:p>
          <a:p>
            <a:pPr lvl="1"/>
            <a:r>
              <a:rPr lang="en-GB">
                <a:latin typeface="Calibri" panose="020F0502020204030204" pitchFamily="34" charset="0"/>
                <a:cs typeface="Calibri" panose="020F0502020204030204" pitchFamily="34" charset="0"/>
              </a:rPr>
              <a:t>Be prepared to rewrite</a:t>
            </a:r>
          </a:p>
          <a:p>
            <a:pPr lvl="1"/>
            <a:r>
              <a:rPr lang="en-GB">
                <a:latin typeface="Calibri" panose="020F0502020204030204" pitchFamily="34" charset="0"/>
                <a:cs typeface="Calibri" panose="020F0502020204030204" pitchFamily="34" charset="0"/>
              </a:rPr>
              <a:t>Focus on the big picture</a:t>
            </a:r>
          </a:p>
          <a:p>
            <a:pPr lvl="1"/>
            <a:r>
              <a:rPr lang="en-GB">
                <a:latin typeface="Calibri" panose="020F0502020204030204" pitchFamily="34" charset="0"/>
                <a:cs typeface="Calibri" panose="020F0502020204030204" pitchFamily="34" charset="0"/>
              </a:rPr>
              <a:t>Practice patience</a:t>
            </a:r>
          </a:p>
          <a:p>
            <a:endParaRPr lang="en-GB">
              <a:latin typeface="+mj-lt"/>
            </a:endParaRPr>
          </a:p>
          <a:p>
            <a:endParaRPr lang="en-GB">
              <a:latin typeface="+mj-lt"/>
            </a:endParaRPr>
          </a:p>
          <a:p>
            <a:endParaRPr lang="en-GB">
              <a:latin typeface="+mj-lt"/>
            </a:endParaRPr>
          </a:p>
          <a:p>
            <a:endParaRPr lang="en-GB">
              <a:latin typeface="+mj-lt"/>
            </a:endParaRPr>
          </a:p>
          <a:p>
            <a:pPr lvl="1"/>
            <a:endParaRPr lang="en-US" dirty="0"/>
          </a:p>
        </p:txBody>
      </p:sp>
    </p:spTree>
    <p:extLst>
      <p:ext uri="{BB962C8B-B14F-4D97-AF65-F5344CB8AC3E}">
        <p14:creationId xmlns:p14="http://schemas.microsoft.com/office/powerpoint/2010/main" val="2537939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1" y="643467"/>
            <a:ext cx="2561709" cy="5571066"/>
          </a:xfrm>
        </p:spPr>
        <p:txBody>
          <a:bodyPr>
            <a:normAutofit/>
          </a:bodyPr>
          <a:lstStyle/>
          <a:p>
            <a:r>
              <a:rPr lang="en-US">
                <a:solidFill>
                  <a:srgbClr val="FFFFFF"/>
                </a:solidFill>
              </a:rPr>
              <a:t>Find a good editor </a:t>
            </a:r>
          </a:p>
        </p:txBody>
      </p:sp>
      <p:graphicFrame>
        <p:nvGraphicFramePr>
          <p:cNvPr id="5" name="Content Placeholder 2">
            <a:extLst>
              <a:ext uri="{FF2B5EF4-FFF2-40B4-BE49-F238E27FC236}">
                <a16:creationId xmlns:a16="http://schemas.microsoft.com/office/drawing/2014/main" id="{1C44E4DD-BB5C-406C-A897-614A159CB2FA}"/>
              </a:ext>
            </a:extLst>
          </p:cNvPr>
          <p:cNvGraphicFramePr>
            <a:graphicFrameLocks noGrp="1"/>
          </p:cNvGraphicFramePr>
          <p:nvPr>
            <p:ph idx="1"/>
            <p:extLst>
              <p:ext uri="{D42A27DB-BD31-4B8C-83A1-F6EECF244321}">
                <p14:modId xmlns:p14="http://schemas.microsoft.com/office/powerpoint/2010/main" val="163648599"/>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30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a:normAutofit/>
          </a:bodyPr>
          <a:lstStyle/>
          <a:p>
            <a:pPr algn="r"/>
            <a:r>
              <a:rPr lang="en-US">
                <a:solidFill>
                  <a:srgbClr val="FFFFFF"/>
                </a:solidFill>
              </a:rPr>
              <a:t>Focus on the big picture </a:t>
            </a:r>
          </a:p>
        </p:txBody>
      </p:sp>
      <p:sp>
        <p:nvSpPr>
          <p:cNvPr id="3" name="Content Placeholder 2"/>
          <p:cNvSpPr>
            <a:spLocks noGrp="1"/>
          </p:cNvSpPr>
          <p:nvPr>
            <p:ph idx="1"/>
          </p:nvPr>
        </p:nvSpPr>
        <p:spPr>
          <a:xfrm>
            <a:off x="3713286" y="804333"/>
            <a:ext cx="4729502" cy="5249334"/>
          </a:xfrm>
        </p:spPr>
        <p:txBody>
          <a:bodyPr anchor="ctr">
            <a:normAutofit/>
          </a:bodyPr>
          <a:lstStyle/>
          <a:p>
            <a:pPr marL="0" indent="0">
              <a:buNone/>
            </a:pPr>
            <a:endParaRPr lang="en-GB">
              <a:latin typeface="+mj-lt"/>
            </a:endParaRPr>
          </a:p>
          <a:p>
            <a:r>
              <a:rPr lang="en-GB">
                <a:latin typeface="Calibri" panose="020F0502020204030204" pitchFamily="34" charset="0"/>
                <a:cs typeface="Calibri" panose="020F0502020204030204" pitchFamily="34" charset="0"/>
              </a:rPr>
              <a:t>Developmental editing is comprehensive, and it’s easy to get distracted by the endless small details you want to nit-pick, but there’s plenty of time to do that during the line editing phase</a:t>
            </a:r>
          </a:p>
          <a:p>
            <a:endParaRPr lang="en-GB">
              <a:latin typeface="Calibri" panose="020F0502020204030204" pitchFamily="34" charset="0"/>
              <a:cs typeface="Calibri" panose="020F0502020204030204" pitchFamily="34" charset="0"/>
            </a:endParaRPr>
          </a:p>
          <a:p>
            <a:r>
              <a:rPr lang="en-GB">
                <a:latin typeface="Calibri" panose="020F0502020204030204" pitchFamily="34" charset="0"/>
                <a:cs typeface="Calibri" panose="020F0502020204030204" pitchFamily="34" charset="0"/>
              </a:rPr>
              <a:t>When it comes to developmental editing, the focus should be more about the bigger ideas, and how all the main pieces of the story work together first</a:t>
            </a:r>
          </a:p>
          <a:p>
            <a:endParaRPr lang="en-GB">
              <a:latin typeface="Calibri" panose="020F0502020204030204" pitchFamily="34" charset="0"/>
              <a:cs typeface="Calibri" panose="020F0502020204030204" pitchFamily="34" charset="0"/>
            </a:endParaRPr>
          </a:p>
          <a:p>
            <a:endParaRPr lang="en-GB">
              <a:latin typeface="+mj-lt"/>
            </a:endParaRPr>
          </a:p>
          <a:p>
            <a:endParaRPr lang="en-GB">
              <a:latin typeface="+mj-lt"/>
            </a:endParaRPr>
          </a:p>
          <a:p>
            <a:endParaRPr lang="en-GB">
              <a:latin typeface="+mj-lt"/>
            </a:endParaRPr>
          </a:p>
          <a:p>
            <a:endParaRPr lang="en-GB">
              <a:latin typeface="+mj-lt"/>
            </a:endParaRPr>
          </a:p>
          <a:p>
            <a:pPr lvl="1"/>
            <a:endParaRPr lang="en-US" dirty="0"/>
          </a:p>
        </p:txBody>
      </p:sp>
    </p:spTree>
    <p:extLst>
      <p:ext uri="{BB962C8B-B14F-4D97-AF65-F5344CB8AC3E}">
        <p14:creationId xmlns:p14="http://schemas.microsoft.com/office/powerpoint/2010/main" val="311926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2529" y="640080"/>
            <a:ext cx="2572391" cy="5613236"/>
          </a:xfrm>
        </p:spPr>
        <p:txBody>
          <a:bodyPr anchor="ctr">
            <a:normAutofit/>
          </a:bodyPr>
          <a:lstStyle/>
          <a:p>
            <a:r>
              <a:rPr lang="en-US">
                <a:solidFill>
                  <a:srgbClr val="FFFFFF"/>
                </a:solidFill>
              </a:rPr>
              <a:t>Be open minded </a:t>
            </a:r>
          </a:p>
        </p:txBody>
      </p:sp>
      <p:sp>
        <p:nvSpPr>
          <p:cNvPr id="3" name="Content Placeholder 2"/>
          <p:cNvSpPr>
            <a:spLocks noGrp="1"/>
          </p:cNvSpPr>
          <p:nvPr>
            <p:ph idx="1"/>
          </p:nvPr>
        </p:nvSpPr>
        <p:spPr>
          <a:xfrm>
            <a:off x="3524863" y="640080"/>
            <a:ext cx="5379104" cy="3745107"/>
          </a:xfrm>
        </p:spPr>
        <p:txBody>
          <a:bodyPr>
            <a:normAutofit/>
          </a:bodyPr>
          <a:lstStyle/>
          <a:p>
            <a:pPr marL="0" indent="0">
              <a:buNone/>
            </a:pPr>
            <a:endParaRPr lang="en-GB" sz="1700" dirty="0">
              <a:latin typeface="+mj-lt"/>
            </a:endParaRPr>
          </a:p>
          <a:p>
            <a:r>
              <a:rPr lang="en-GB" sz="1700" dirty="0">
                <a:latin typeface="+mj-lt"/>
              </a:rPr>
              <a:t> </a:t>
            </a:r>
            <a:r>
              <a:rPr lang="en-GB" sz="1700" dirty="0">
                <a:latin typeface="Calibri" panose="020F0502020204030204" pitchFamily="34" charset="0"/>
                <a:cs typeface="Calibri" panose="020F0502020204030204" pitchFamily="34" charset="0"/>
              </a:rPr>
              <a:t>Although a necessary step, some authors find it difficult to receive critical feedback on their writing. Sometimes an editor’s critique will involve you cutting out particular moments within your story that you don’t necessarily want to lose.  </a:t>
            </a:r>
          </a:p>
          <a:p>
            <a:r>
              <a:rPr lang="en-GB" sz="1700" dirty="0">
                <a:latin typeface="Calibri" panose="020F0502020204030204" pitchFamily="34" charset="0"/>
                <a:cs typeface="Calibri" panose="020F0502020204030204" pitchFamily="34" charset="0"/>
              </a:rPr>
              <a:t>However, if you find yourself constantly at odds with your editor over your work, it’s possible they might not be the right fit for you</a:t>
            </a:r>
          </a:p>
          <a:p>
            <a:endParaRPr lang="en-GB" sz="1700" dirty="0">
              <a:latin typeface="+mj-lt"/>
            </a:endParaRPr>
          </a:p>
          <a:p>
            <a:endParaRPr lang="en-GB" sz="1700" dirty="0">
              <a:latin typeface="+mj-lt"/>
            </a:endParaRPr>
          </a:p>
          <a:p>
            <a:endParaRPr lang="en-GB" sz="1700" dirty="0">
              <a:latin typeface="+mj-lt"/>
            </a:endParaRPr>
          </a:p>
          <a:p>
            <a:endParaRPr lang="en-GB" sz="1700" dirty="0">
              <a:latin typeface="+mj-lt"/>
            </a:endParaRPr>
          </a:p>
          <a:p>
            <a:endParaRPr lang="en-GB" sz="1700" dirty="0">
              <a:latin typeface="+mj-lt"/>
            </a:endParaRPr>
          </a:p>
          <a:p>
            <a:pPr lvl="1"/>
            <a:endParaRPr lang="en-US" sz="1700" dirty="0"/>
          </a:p>
        </p:txBody>
      </p:sp>
      <p:pic>
        <p:nvPicPr>
          <p:cNvPr id="4" name="Picture 3">
            <a:extLst>
              <a:ext uri="{FF2B5EF4-FFF2-40B4-BE49-F238E27FC236}">
                <a16:creationId xmlns:a16="http://schemas.microsoft.com/office/drawing/2014/main" id="{06547DD4-E982-4FB9-A387-4E0AD65F9EEC}"/>
              </a:ext>
            </a:extLst>
          </p:cNvPr>
          <p:cNvPicPr>
            <a:picLocks noChangeAspect="1"/>
          </p:cNvPicPr>
          <p:nvPr/>
        </p:nvPicPr>
        <p:blipFill>
          <a:blip r:embed="rId2"/>
          <a:stretch>
            <a:fillRect/>
          </a:stretch>
        </p:blipFill>
        <p:spPr>
          <a:xfrm>
            <a:off x="4950633" y="4553084"/>
            <a:ext cx="2533571" cy="1685977"/>
          </a:xfrm>
          <a:prstGeom prst="rect">
            <a:avLst/>
          </a:prstGeom>
        </p:spPr>
      </p:pic>
    </p:spTree>
    <p:extLst>
      <p:ext uri="{BB962C8B-B14F-4D97-AF65-F5344CB8AC3E}">
        <p14:creationId xmlns:p14="http://schemas.microsoft.com/office/powerpoint/2010/main" val="323012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a:normAutofit/>
          </a:bodyPr>
          <a:lstStyle/>
          <a:p>
            <a:pPr algn="r"/>
            <a:r>
              <a:rPr lang="en-US">
                <a:solidFill>
                  <a:srgbClr val="FFFFFF"/>
                </a:solidFill>
              </a:rPr>
              <a:t>Be prepared to rewrite </a:t>
            </a:r>
          </a:p>
        </p:txBody>
      </p:sp>
      <p:sp>
        <p:nvSpPr>
          <p:cNvPr id="3" name="Content Placeholder 2"/>
          <p:cNvSpPr>
            <a:spLocks noGrp="1"/>
          </p:cNvSpPr>
          <p:nvPr>
            <p:ph idx="1"/>
          </p:nvPr>
        </p:nvSpPr>
        <p:spPr>
          <a:xfrm>
            <a:off x="3713286" y="804333"/>
            <a:ext cx="4729502" cy="5249334"/>
          </a:xfrm>
        </p:spPr>
        <p:txBody>
          <a:bodyPr anchor="ctr">
            <a:normAutofit/>
          </a:bodyPr>
          <a:lstStyle/>
          <a:p>
            <a:pPr marL="0" indent="0">
              <a:buNone/>
            </a:pPr>
            <a:endParaRPr lang="en-GB">
              <a:latin typeface="+mj-lt"/>
            </a:endParaRPr>
          </a:p>
          <a:p>
            <a:r>
              <a:rPr lang="en-GB">
                <a:latin typeface="Calibri" panose="020F0502020204030204" pitchFamily="34" charset="0"/>
                <a:cs typeface="Calibri" panose="020F0502020204030204" pitchFamily="34" charset="0"/>
              </a:rPr>
              <a:t>A developmental editor may completely shake up the foundation of your manuscript, resulting in a substantial rewrite </a:t>
            </a:r>
          </a:p>
          <a:p>
            <a:endParaRPr lang="en-GB">
              <a:latin typeface="Calibri" panose="020F0502020204030204" pitchFamily="34" charset="0"/>
              <a:cs typeface="Calibri" panose="020F0502020204030204" pitchFamily="34" charset="0"/>
            </a:endParaRPr>
          </a:p>
          <a:p>
            <a:r>
              <a:rPr lang="en-GB">
                <a:latin typeface="Calibri" panose="020F0502020204030204" pitchFamily="34" charset="0"/>
                <a:cs typeface="Calibri" panose="020F0502020204030204" pitchFamily="34" charset="0"/>
              </a:rPr>
              <a:t>You may have to reconsider certain plot elements, characters, settings, or conversations that aren’t telling your story the way you think</a:t>
            </a:r>
          </a:p>
          <a:p>
            <a:endParaRPr lang="en-GB">
              <a:latin typeface="+mj-lt"/>
            </a:endParaRPr>
          </a:p>
          <a:p>
            <a:endParaRPr lang="en-GB">
              <a:latin typeface="+mj-lt"/>
            </a:endParaRPr>
          </a:p>
          <a:p>
            <a:endParaRPr lang="en-GB">
              <a:latin typeface="+mj-lt"/>
            </a:endParaRPr>
          </a:p>
          <a:p>
            <a:endParaRPr lang="en-GB">
              <a:latin typeface="+mj-lt"/>
            </a:endParaRPr>
          </a:p>
          <a:p>
            <a:pPr lvl="1"/>
            <a:endParaRPr lang="en-US" dirty="0"/>
          </a:p>
        </p:txBody>
      </p:sp>
    </p:spTree>
    <p:extLst>
      <p:ext uri="{BB962C8B-B14F-4D97-AF65-F5344CB8AC3E}">
        <p14:creationId xmlns:p14="http://schemas.microsoft.com/office/powerpoint/2010/main" val="17932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a:normAutofit/>
          </a:bodyPr>
          <a:lstStyle/>
          <a:p>
            <a:pPr algn="r"/>
            <a:r>
              <a:rPr lang="en-US">
                <a:solidFill>
                  <a:srgbClr val="FFFFFF"/>
                </a:solidFill>
              </a:rPr>
              <a:t>Practice patience </a:t>
            </a:r>
          </a:p>
        </p:txBody>
      </p:sp>
      <p:sp>
        <p:nvSpPr>
          <p:cNvPr id="3" name="Content Placeholder 2"/>
          <p:cNvSpPr>
            <a:spLocks noGrp="1"/>
          </p:cNvSpPr>
          <p:nvPr>
            <p:ph idx="1"/>
          </p:nvPr>
        </p:nvSpPr>
        <p:spPr>
          <a:xfrm>
            <a:off x="3713286" y="804333"/>
            <a:ext cx="4729502" cy="5249334"/>
          </a:xfrm>
        </p:spPr>
        <p:txBody>
          <a:bodyPr anchor="ctr">
            <a:normAutofit/>
          </a:bodyPr>
          <a:lstStyle/>
          <a:p>
            <a:pPr marL="0" indent="0">
              <a:buNone/>
            </a:pPr>
            <a:endParaRPr lang="en-GB">
              <a:latin typeface="+mj-lt"/>
            </a:endParaRPr>
          </a:p>
          <a:p>
            <a:r>
              <a:rPr lang="en-GB">
                <a:latin typeface="Calibri" panose="020F0502020204030204" pitchFamily="34" charset="0"/>
                <a:cs typeface="Calibri" panose="020F0502020204030204" pitchFamily="34" charset="0"/>
              </a:rPr>
              <a:t>Addressing one round of notes from a developmental editor doesn’t mean you’re done, or even close to it. </a:t>
            </a:r>
          </a:p>
          <a:p>
            <a:r>
              <a:rPr lang="en-GB">
                <a:latin typeface="Calibri" panose="020F0502020204030204" pitchFamily="34" charset="0"/>
                <a:cs typeface="Calibri" panose="020F0502020204030204" pitchFamily="34" charset="0"/>
              </a:rPr>
              <a:t>This editing process is the most involved, and oftentimes changing one part of a manuscript can result in a necessary change elsewhere—but be patient. </a:t>
            </a:r>
          </a:p>
          <a:p>
            <a:r>
              <a:rPr lang="en-GB">
                <a:latin typeface="Calibri" panose="020F0502020204030204" pitchFamily="34" charset="0"/>
                <a:cs typeface="Calibri" panose="020F0502020204030204" pitchFamily="34" charset="0"/>
              </a:rPr>
              <a:t>It’s worth the time to ensure your manuscript is telling the story you want, and your editor can help you stay on track!!</a:t>
            </a:r>
          </a:p>
          <a:p>
            <a:pPr lvl="1"/>
            <a:endParaRPr lang="en-US" dirty="0"/>
          </a:p>
        </p:txBody>
      </p:sp>
    </p:spTree>
    <p:extLst>
      <p:ext uri="{BB962C8B-B14F-4D97-AF65-F5344CB8AC3E}">
        <p14:creationId xmlns:p14="http://schemas.microsoft.com/office/powerpoint/2010/main" val="1603654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8096" y="585216"/>
            <a:ext cx="2834314" cy="1499616"/>
          </a:xfrm>
        </p:spPr>
        <p:txBody>
          <a:bodyPr>
            <a:normAutofit/>
          </a:bodyPr>
          <a:lstStyle/>
          <a:p>
            <a:r>
              <a:rPr lang="en-US">
                <a:solidFill>
                  <a:srgbClr val="FFFFFF"/>
                </a:solidFill>
              </a:rPr>
              <a:t> </a:t>
            </a:r>
          </a:p>
        </p:txBody>
      </p:sp>
      <p:cxnSp>
        <p:nvCxnSpPr>
          <p:cNvPr id="11" name="Straight Connector 10">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68096" y="2286000"/>
            <a:ext cx="2843784" cy="3931920"/>
          </a:xfrm>
        </p:spPr>
        <p:txBody>
          <a:bodyPr>
            <a:normAutofit/>
          </a:bodyPr>
          <a:lstStyle/>
          <a:p>
            <a:pPr marL="0" indent="0">
              <a:buNone/>
            </a:pPr>
            <a:endParaRPr lang="en-GB">
              <a:solidFill>
                <a:srgbClr val="FFFFFF"/>
              </a:solidFill>
              <a:latin typeface="+mj-lt"/>
            </a:endParaRPr>
          </a:p>
          <a:p>
            <a:endParaRPr lang="en-US">
              <a:solidFill>
                <a:srgbClr val="FFFFFF"/>
              </a:solidFill>
            </a:endParaRPr>
          </a:p>
        </p:txBody>
      </p:sp>
      <p:pic>
        <p:nvPicPr>
          <p:cNvPr id="4" name="Picture 3">
            <a:extLst>
              <a:ext uri="{FF2B5EF4-FFF2-40B4-BE49-F238E27FC236}">
                <a16:creationId xmlns:a16="http://schemas.microsoft.com/office/drawing/2014/main" id="{1A5AE034-7547-48CD-821B-A9BFF1828BE0}"/>
              </a:ext>
            </a:extLst>
          </p:cNvPr>
          <p:cNvPicPr>
            <a:picLocks noChangeAspect="1"/>
          </p:cNvPicPr>
          <p:nvPr/>
        </p:nvPicPr>
        <p:blipFill>
          <a:blip r:embed="rId2"/>
          <a:stretch>
            <a:fillRect/>
          </a:stretch>
        </p:blipFill>
        <p:spPr>
          <a:xfrm>
            <a:off x="4191000" y="2125980"/>
            <a:ext cx="4091940" cy="4091940"/>
          </a:xfrm>
          <a:prstGeom prst="rect">
            <a:avLst/>
          </a:prstGeom>
        </p:spPr>
      </p:pic>
    </p:spTree>
    <p:extLst>
      <p:ext uri="{BB962C8B-B14F-4D97-AF65-F5344CB8AC3E}">
        <p14:creationId xmlns:p14="http://schemas.microsoft.com/office/powerpoint/2010/main" val="250294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697B-D79D-4F74-8BF1-F7C52591F350}"/>
              </a:ext>
            </a:extLst>
          </p:cNvPr>
          <p:cNvSpPr>
            <a:spLocks noGrp="1"/>
          </p:cNvSpPr>
          <p:nvPr>
            <p:ph type="title"/>
          </p:nvPr>
        </p:nvSpPr>
        <p:spPr>
          <a:xfrm>
            <a:off x="768096" y="585216"/>
            <a:ext cx="7290054" cy="1499616"/>
          </a:xfrm>
        </p:spPr>
        <p:txBody>
          <a:bodyPr>
            <a:normAutofit/>
          </a:bodyPr>
          <a:lstStyle/>
          <a:p>
            <a:r>
              <a:rPr lang="en-US" dirty="0"/>
              <a:t>Learning objectives</a:t>
            </a:r>
            <a:endParaRPr lang="en-PK" dirty="0"/>
          </a:p>
        </p:txBody>
      </p:sp>
      <p:graphicFrame>
        <p:nvGraphicFramePr>
          <p:cNvPr id="5" name="Content Placeholder 2">
            <a:extLst>
              <a:ext uri="{FF2B5EF4-FFF2-40B4-BE49-F238E27FC236}">
                <a16:creationId xmlns:a16="http://schemas.microsoft.com/office/drawing/2014/main" id="{C0F067C6-CBC3-47C6-B88C-1604870DEFCB}"/>
              </a:ext>
            </a:extLst>
          </p:cNvPr>
          <p:cNvGraphicFramePr>
            <a:graphicFrameLocks noGrp="1"/>
          </p:cNvGraphicFramePr>
          <p:nvPr>
            <p:ph idx="1"/>
            <p:extLst>
              <p:ext uri="{D42A27DB-BD31-4B8C-83A1-F6EECF244321}">
                <p14:modId xmlns:p14="http://schemas.microsoft.com/office/powerpoint/2010/main" val="1607675612"/>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930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4589B0-1755-4D7C-B765-20B78DFA93B6}"/>
              </a:ext>
            </a:extLst>
          </p:cNvPr>
          <p:cNvPicPr>
            <a:picLocks noChangeAspect="1"/>
          </p:cNvPicPr>
          <p:nvPr/>
        </p:nvPicPr>
        <p:blipFill>
          <a:blip r:embed="rId2"/>
          <a:stretch>
            <a:fillRect/>
          </a:stretch>
        </p:blipFill>
        <p:spPr>
          <a:xfrm>
            <a:off x="990600" y="304800"/>
            <a:ext cx="7315200" cy="6553200"/>
          </a:xfrm>
          <a:prstGeom prst="rect">
            <a:avLst/>
          </a:prstGeom>
        </p:spPr>
      </p:pic>
    </p:spTree>
    <p:extLst>
      <p:ext uri="{BB962C8B-B14F-4D97-AF65-F5344CB8AC3E}">
        <p14:creationId xmlns:p14="http://schemas.microsoft.com/office/powerpoint/2010/main" val="1003798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Thank you</a:t>
            </a:r>
            <a:endParaRPr lang="en-US" sz="4400" dirty="0"/>
          </a:p>
        </p:txBody>
      </p:sp>
      <p:sp>
        <p:nvSpPr>
          <p:cNvPr id="3" name="Subtitle 2"/>
          <p:cNvSpPr>
            <a:spLocks noGrp="1"/>
          </p:cNvSpPr>
          <p:nvPr>
            <p:ph type="subTitle" idx="1"/>
          </p:nvPr>
        </p:nvSpPr>
        <p:spPr/>
        <p:txBody>
          <a:bodyPr>
            <a:normAutofit/>
          </a:bodyPr>
          <a:lstStyle/>
          <a:p>
            <a:pPr algn="ctr"/>
            <a:endParaRPr lang="en-US" sz="2400" dirty="0">
              <a:latin typeface="+mj-lt"/>
            </a:endParaRPr>
          </a:p>
          <a:p>
            <a:pPr algn="ctr"/>
            <a:endParaRPr lang="en-US" sz="2400" dirty="0">
              <a:latin typeface="+mj-lt"/>
            </a:endParaRPr>
          </a:p>
        </p:txBody>
      </p:sp>
    </p:spTree>
    <p:extLst>
      <p:ext uri="{BB962C8B-B14F-4D97-AF65-F5344CB8AC3E}">
        <p14:creationId xmlns:p14="http://schemas.microsoft.com/office/powerpoint/2010/main" val="2439002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697B-D79D-4F74-8BF1-F7C52591F350}"/>
              </a:ext>
            </a:extLst>
          </p:cNvPr>
          <p:cNvSpPr>
            <a:spLocks noGrp="1"/>
          </p:cNvSpPr>
          <p:nvPr>
            <p:ph type="title"/>
          </p:nvPr>
        </p:nvSpPr>
        <p:spPr>
          <a:xfrm>
            <a:off x="768096" y="585216"/>
            <a:ext cx="4400295" cy="1499616"/>
          </a:xfrm>
        </p:spPr>
        <p:txBody>
          <a:bodyPr>
            <a:normAutofit/>
          </a:bodyPr>
          <a:lstStyle/>
          <a:p>
            <a:r>
              <a:rPr lang="en-US" dirty="0"/>
              <a:t>What is Editing</a:t>
            </a:r>
            <a:endParaRPr lang="en-PK" dirty="0"/>
          </a:p>
        </p:txBody>
      </p:sp>
      <p:sp>
        <p:nvSpPr>
          <p:cNvPr id="9" name="Rectangle 8">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2"/>
            <a:ext cx="3493008"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16AC9F-9136-4022-A64F-0A9737D58CF8}"/>
              </a:ext>
            </a:extLst>
          </p:cNvPr>
          <p:cNvSpPr>
            <a:spLocks noGrp="1"/>
          </p:cNvSpPr>
          <p:nvPr>
            <p:ph idx="1"/>
          </p:nvPr>
        </p:nvSpPr>
        <p:spPr>
          <a:xfrm>
            <a:off x="6016117" y="585216"/>
            <a:ext cx="2645282" cy="5586984"/>
          </a:xfrm>
        </p:spPr>
        <p:txBody>
          <a:bodyPr anchor="ctr">
            <a:normAutofit/>
          </a:bodyPr>
          <a:lstStyle/>
          <a:p>
            <a:endParaRPr lang="en-US" sz="1700">
              <a:solidFill>
                <a:srgbClr val="FFFFFF"/>
              </a:solidFill>
              <a:latin typeface="Calibri" panose="020F0502020204030204" pitchFamily="34" charset="0"/>
              <a:cs typeface="Calibri" panose="020F0502020204030204" pitchFamily="34" charset="0"/>
            </a:endParaRPr>
          </a:p>
          <a:p>
            <a:r>
              <a:rPr lang="en-US" sz="1700">
                <a:solidFill>
                  <a:srgbClr val="FFFFFF"/>
                </a:solidFill>
                <a:latin typeface="Calibri" panose="020F0502020204030204" pitchFamily="34" charset="0"/>
                <a:cs typeface="Calibri" panose="020F0502020204030204" pitchFamily="34" charset="0"/>
              </a:rPr>
              <a:t>Carefully reviewing material before it is published</a:t>
            </a:r>
          </a:p>
          <a:p>
            <a:endParaRPr lang="en-US" sz="1700">
              <a:solidFill>
                <a:srgbClr val="FFFFFF"/>
              </a:solidFill>
              <a:latin typeface="Calibri" panose="020F0502020204030204" pitchFamily="34" charset="0"/>
              <a:cs typeface="Calibri" panose="020F0502020204030204" pitchFamily="34" charset="0"/>
            </a:endParaRPr>
          </a:p>
          <a:p>
            <a:r>
              <a:rPr lang="en-US" sz="1700">
                <a:solidFill>
                  <a:srgbClr val="FFFFFF"/>
                </a:solidFill>
                <a:latin typeface="Calibri" panose="020F0502020204030204" pitchFamily="34" charset="0"/>
                <a:cs typeface="Calibri" panose="020F0502020204030204" pitchFamily="34" charset="0"/>
              </a:rPr>
              <a:t>Suggesting or making changes to improve it</a:t>
            </a:r>
          </a:p>
          <a:p>
            <a:endParaRPr lang="en-US" sz="170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668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a:normAutofit/>
          </a:bodyPr>
          <a:lstStyle/>
          <a:p>
            <a:pPr algn="r"/>
            <a:r>
              <a:rPr lang="en-US" sz="3400">
                <a:solidFill>
                  <a:srgbClr val="FFFFFF"/>
                </a:solidFill>
              </a:rPr>
              <a:t>Developmental Editing </a:t>
            </a:r>
          </a:p>
        </p:txBody>
      </p:sp>
      <p:sp>
        <p:nvSpPr>
          <p:cNvPr id="3" name="Content Placeholder 2"/>
          <p:cNvSpPr>
            <a:spLocks noGrp="1"/>
          </p:cNvSpPr>
          <p:nvPr>
            <p:ph idx="1"/>
          </p:nvPr>
        </p:nvSpPr>
        <p:spPr>
          <a:xfrm>
            <a:off x="3713286" y="804333"/>
            <a:ext cx="4729502" cy="5249334"/>
          </a:xfrm>
        </p:spPr>
        <p:txBody>
          <a:bodyPr anchor="ctr">
            <a:normAutofit/>
          </a:bodyPr>
          <a:lstStyle/>
          <a:p>
            <a:endParaRPr lang="en-GB" dirty="0">
              <a:latin typeface="+mj-lt"/>
            </a:endParaRPr>
          </a:p>
          <a:p>
            <a:r>
              <a:rPr lang="en-GB">
                <a:latin typeface="Calibri" panose="020F0502020204030204" pitchFamily="34" charset="0"/>
                <a:cs typeface="Calibri" panose="020F0502020204030204" pitchFamily="34" charset="0"/>
              </a:rPr>
              <a:t>Developmental editing also called conceptual editing or manuscript appraisal, is a form of writing support that comes into play before or during the production of a publishable manuscript, especially in the area of non-fiction writing</a:t>
            </a:r>
            <a:endParaRPr lang="en-US">
              <a:latin typeface="Calibri" panose="020F0502020204030204" pitchFamily="34" charset="0"/>
              <a:cs typeface="Calibri" panose="020F0502020204030204" pitchFamily="34" charset="0"/>
            </a:endParaRPr>
          </a:p>
          <a:p>
            <a:endParaRPr lang="en-GB">
              <a:latin typeface="+mj-lt"/>
            </a:endParaRPr>
          </a:p>
          <a:p>
            <a:endParaRPr lang="en-GB">
              <a:latin typeface="+mj-lt"/>
            </a:endParaRPr>
          </a:p>
          <a:p>
            <a:endParaRPr lang="en-GB">
              <a:latin typeface="+mj-lt"/>
            </a:endParaRPr>
          </a:p>
          <a:p>
            <a:pPr lvl="1"/>
            <a:endParaRPr lang="en-US" dirty="0"/>
          </a:p>
        </p:txBody>
      </p:sp>
    </p:spTree>
    <p:extLst>
      <p:ext uri="{BB962C8B-B14F-4D97-AF65-F5344CB8AC3E}">
        <p14:creationId xmlns:p14="http://schemas.microsoft.com/office/powerpoint/2010/main" val="233803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643CE-41A2-48FD-AA3A-556045B8FC6F}"/>
              </a:ext>
            </a:extLst>
          </p:cNvPr>
          <p:cNvSpPr>
            <a:spLocks noGrp="1"/>
          </p:cNvSpPr>
          <p:nvPr>
            <p:ph type="title"/>
          </p:nvPr>
        </p:nvSpPr>
        <p:spPr>
          <a:xfrm>
            <a:off x="232529" y="640080"/>
            <a:ext cx="2572391" cy="5613236"/>
          </a:xfrm>
        </p:spPr>
        <p:txBody>
          <a:bodyPr anchor="ctr">
            <a:normAutofit/>
          </a:bodyPr>
          <a:lstStyle/>
          <a:p>
            <a:r>
              <a:rPr lang="en-US" sz="3400">
                <a:solidFill>
                  <a:srgbClr val="FFFFFF"/>
                </a:solidFill>
              </a:rPr>
              <a:t>Developmental Editing</a:t>
            </a:r>
            <a:endParaRPr lang="en-PK" sz="3400">
              <a:solidFill>
                <a:srgbClr val="FFFFFF"/>
              </a:solidFill>
            </a:endParaRPr>
          </a:p>
        </p:txBody>
      </p:sp>
      <p:sp>
        <p:nvSpPr>
          <p:cNvPr id="3" name="Content Placeholder 2">
            <a:extLst>
              <a:ext uri="{FF2B5EF4-FFF2-40B4-BE49-F238E27FC236}">
                <a16:creationId xmlns:a16="http://schemas.microsoft.com/office/drawing/2014/main" id="{F4060C54-161C-4C57-8EAB-E0D3F31FB4ED}"/>
              </a:ext>
            </a:extLst>
          </p:cNvPr>
          <p:cNvSpPr>
            <a:spLocks noGrp="1"/>
          </p:cNvSpPr>
          <p:nvPr>
            <p:ph idx="1"/>
          </p:nvPr>
        </p:nvSpPr>
        <p:spPr>
          <a:xfrm>
            <a:off x="3524863" y="640080"/>
            <a:ext cx="5379104" cy="6065520"/>
          </a:xfrm>
        </p:spPr>
        <p:txBody>
          <a:bodyPr>
            <a:normAutofit/>
          </a:bodyPr>
          <a:lstStyle/>
          <a:p>
            <a:endParaRPr lang="en-US" sz="1700" dirty="0">
              <a:latin typeface="Calibri" panose="020F0502020204030204" pitchFamily="34" charset="0"/>
              <a:cs typeface="Calibri" panose="020F0502020204030204" pitchFamily="34" charset="0"/>
            </a:endParaRPr>
          </a:p>
          <a:p>
            <a:pPr marL="0" indent="0">
              <a:buNone/>
            </a:pPr>
            <a:r>
              <a:rPr lang="en-US" sz="1700" dirty="0">
                <a:latin typeface="Calibri" panose="020F0502020204030204" pitchFamily="34" charset="0"/>
                <a:cs typeface="Calibri" panose="020F0502020204030204" pitchFamily="34" charset="0"/>
              </a:rPr>
              <a:t>An approach that divides the developmental note into three principal sections: structure, narrative, and language</a:t>
            </a:r>
          </a:p>
          <a:p>
            <a:pPr marL="0" indent="0">
              <a:buNone/>
            </a:pPr>
            <a:endParaRPr lang="en-US" sz="1700" dirty="0">
              <a:latin typeface="Calibri" panose="020F0502020204030204" pitchFamily="34" charset="0"/>
              <a:cs typeface="Calibri" panose="020F0502020204030204" pitchFamily="34" charset="0"/>
            </a:endParaRPr>
          </a:p>
          <a:p>
            <a:pPr marL="0" indent="0">
              <a:buNone/>
            </a:pPr>
            <a:r>
              <a:rPr lang="en-US" sz="1700" dirty="0">
                <a:latin typeface="Calibri" panose="020F0502020204030204" pitchFamily="34" charset="0"/>
                <a:cs typeface="Calibri" panose="020F0502020204030204" pitchFamily="34" charset="0"/>
              </a:rPr>
              <a:t>Structure is the container that holds the story, including its length, order and pacing</a:t>
            </a:r>
          </a:p>
          <a:p>
            <a:pPr marL="0" indent="0">
              <a:buNone/>
            </a:pPr>
            <a:endParaRPr lang="en-US" sz="1700" dirty="0">
              <a:latin typeface="Calibri" panose="020F0502020204030204" pitchFamily="34" charset="0"/>
              <a:cs typeface="Calibri" panose="020F0502020204030204" pitchFamily="34" charset="0"/>
            </a:endParaRPr>
          </a:p>
          <a:p>
            <a:pPr marL="0" indent="0">
              <a:buNone/>
            </a:pPr>
            <a:r>
              <a:rPr lang="en-US" sz="1700" dirty="0">
                <a:latin typeface="Calibri" panose="020F0502020204030204" pitchFamily="34" charset="0"/>
                <a:cs typeface="Calibri" panose="020F0502020204030204" pitchFamily="34" charset="0"/>
              </a:rPr>
              <a:t>Narrative is all of the story elements, such as characters, major scenes, continuity, and authenticity</a:t>
            </a:r>
          </a:p>
          <a:p>
            <a:pPr marL="0" indent="0">
              <a:buNone/>
            </a:pPr>
            <a:endParaRPr lang="en-US" sz="1700" dirty="0">
              <a:latin typeface="Calibri" panose="020F0502020204030204" pitchFamily="34" charset="0"/>
              <a:cs typeface="Calibri" panose="020F0502020204030204" pitchFamily="34" charset="0"/>
            </a:endParaRPr>
          </a:p>
          <a:p>
            <a:pPr marL="0" indent="0">
              <a:buNone/>
            </a:pPr>
            <a:r>
              <a:rPr lang="en-US" sz="1700" dirty="0">
                <a:latin typeface="Calibri" panose="020F0502020204030204" pitchFamily="34" charset="0"/>
                <a:cs typeface="Calibri" panose="020F0502020204030204" pitchFamily="34" charset="0"/>
              </a:rPr>
              <a:t>Language includes dialogue, physical description, sensory information, and sentence structure</a:t>
            </a:r>
          </a:p>
          <a:p>
            <a:pPr marL="0" indent="0">
              <a:buNone/>
            </a:pPr>
            <a:r>
              <a:rPr lang="en-US" sz="1700" dirty="0">
                <a:latin typeface="Calibri" panose="020F0502020204030204" pitchFamily="34" charset="0"/>
                <a:cs typeface="Calibri" panose="020F0502020204030204" pitchFamily="34" charset="0"/>
              </a:rPr>
              <a:t> </a:t>
            </a:r>
            <a:endParaRPr lang="en-PK"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2137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C87EC8-04CD-4068-804A-C0F232CC8734}"/>
              </a:ext>
            </a:extLst>
          </p:cNvPr>
          <p:cNvSpPr>
            <a:spLocks noGrp="1"/>
          </p:cNvSpPr>
          <p:nvPr>
            <p:ph type="title"/>
          </p:nvPr>
        </p:nvSpPr>
        <p:spPr>
          <a:xfrm>
            <a:off x="482601" y="643467"/>
            <a:ext cx="2561709" cy="5571066"/>
          </a:xfrm>
        </p:spPr>
        <p:txBody>
          <a:bodyPr>
            <a:normAutofit/>
          </a:bodyPr>
          <a:lstStyle/>
          <a:p>
            <a:r>
              <a:rPr lang="en-US" sz="3400">
                <a:solidFill>
                  <a:srgbClr val="FFFFFF"/>
                </a:solidFill>
              </a:rPr>
              <a:t>Importance of Developmental Editing</a:t>
            </a:r>
            <a:endParaRPr lang="en-PK" sz="3400">
              <a:solidFill>
                <a:srgbClr val="FFFFFF"/>
              </a:solidFill>
            </a:endParaRPr>
          </a:p>
        </p:txBody>
      </p:sp>
      <p:graphicFrame>
        <p:nvGraphicFramePr>
          <p:cNvPr id="5" name="Content Placeholder 2">
            <a:extLst>
              <a:ext uri="{FF2B5EF4-FFF2-40B4-BE49-F238E27FC236}">
                <a16:creationId xmlns:a16="http://schemas.microsoft.com/office/drawing/2014/main" id="{EB0A45CA-0E24-4889-83FF-C2E5843D5287}"/>
              </a:ext>
            </a:extLst>
          </p:cNvPr>
          <p:cNvGraphicFramePr>
            <a:graphicFrameLocks noGrp="1"/>
          </p:cNvGraphicFramePr>
          <p:nvPr>
            <p:ph idx="1"/>
            <p:extLst>
              <p:ext uri="{D42A27DB-BD31-4B8C-83A1-F6EECF244321}">
                <p14:modId xmlns:p14="http://schemas.microsoft.com/office/powerpoint/2010/main" val="468956124"/>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764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C7E18D-2430-4BDD-B2E8-0870CF552458}"/>
              </a:ext>
            </a:extLst>
          </p:cNvPr>
          <p:cNvSpPr>
            <a:spLocks noGrp="1"/>
          </p:cNvSpPr>
          <p:nvPr>
            <p:ph type="title"/>
          </p:nvPr>
        </p:nvSpPr>
        <p:spPr>
          <a:xfrm>
            <a:off x="723591" y="804333"/>
            <a:ext cx="2543925" cy="5249334"/>
          </a:xfrm>
        </p:spPr>
        <p:txBody>
          <a:bodyPr>
            <a:normAutofit/>
          </a:bodyPr>
          <a:lstStyle/>
          <a:p>
            <a:pPr algn="r"/>
            <a:r>
              <a:rPr lang="en-US">
                <a:solidFill>
                  <a:srgbClr val="FFFFFF"/>
                </a:solidFill>
              </a:rPr>
              <a:t>What it is and isn’t</a:t>
            </a:r>
            <a:endParaRPr lang="en-PK">
              <a:solidFill>
                <a:srgbClr val="FFFFFF"/>
              </a:solidFill>
            </a:endParaRPr>
          </a:p>
        </p:txBody>
      </p:sp>
      <p:sp>
        <p:nvSpPr>
          <p:cNvPr id="3" name="Content Placeholder 2">
            <a:extLst>
              <a:ext uri="{FF2B5EF4-FFF2-40B4-BE49-F238E27FC236}">
                <a16:creationId xmlns:a16="http://schemas.microsoft.com/office/drawing/2014/main" id="{F75D7583-C092-42EA-9B16-A4EAD4EF84B9}"/>
              </a:ext>
            </a:extLst>
          </p:cNvPr>
          <p:cNvSpPr>
            <a:spLocks noGrp="1"/>
          </p:cNvSpPr>
          <p:nvPr>
            <p:ph idx="1"/>
          </p:nvPr>
        </p:nvSpPr>
        <p:spPr>
          <a:xfrm>
            <a:off x="3713286" y="804333"/>
            <a:ext cx="4729502" cy="5249334"/>
          </a:xfrm>
        </p:spPr>
        <p:txBody>
          <a:bodyPr anchor="ctr">
            <a:normAutofit/>
          </a:bodyPr>
          <a:lstStyle/>
          <a:p>
            <a:r>
              <a:rPr lang="en-US" dirty="0">
                <a:latin typeface="Calibri" panose="020F0502020204030204" pitchFamily="34" charset="0"/>
                <a:cs typeface="Calibri" panose="020F0502020204030204" pitchFamily="34" charset="0"/>
              </a:rPr>
              <a:t>It denotes significant structuring or restructuring of the manuscript’s discourse</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It is not line by line correction</a:t>
            </a:r>
            <a:endParaRPr lang="en-PK"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2016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697B-D79D-4F74-8BF1-F7C52591F350}"/>
              </a:ext>
            </a:extLst>
          </p:cNvPr>
          <p:cNvSpPr>
            <a:spLocks noGrp="1"/>
          </p:cNvSpPr>
          <p:nvPr>
            <p:ph type="title"/>
          </p:nvPr>
        </p:nvSpPr>
        <p:spPr>
          <a:xfrm>
            <a:off x="768096" y="585216"/>
            <a:ext cx="7290054" cy="1499616"/>
          </a:xfrm>
        </p:spPr>
        <p:txBody>
          <a:bodyPr>
            <a:normAutofit/>
          </a:bodyPr>
          <a:lstStyle/>
          <a:p>
            <a:r>
              <a:rPr lang="en-US" dirty="0"/>
              <a:t>projects</a:t>
            </a:r>
            <a:endParaRPr lang="en-PK" dirty="0"/>
          </a:p>
        </p:txBody>
      </p:sp>
      <p:graphicFrame>
        <p:nvGraphicFramePr>
          <p:cNvPr id="5" name="Content Placeholder 2">
            <a:extLst>
              <a:ext uri="{FF2B5EF4-FFF2-40B4-BE49-F238E27FC236}">
                <a16:creationId xmlns:a16="http://schemas.microsoft.com/office/drawing/2014/main" id="{B05C0192-A4A8-4886-B776-FBDD218F0EAB}"/>
              </a:ext>
            </a:extLst>
          </p:cNvPr>
          <p:cNvGraphicFramePr>
            <a:graphicFrameLocks noGrp="1"/>
          </p:cNvGraphicFramePr>
          <p:nvPr>
            <p:ph idx="1"/>
            <p:extLst>
              <p:ext uri="{D42A27DB-BD31-4B8C-83A1-F6EECF244321}">
                <p14:modId xmlns:p14="http://schemas.microsoft.com/office/powerpoint/2010/main" val="1782894957"/>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0439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A697B-D79D-4F74-8BF1-F7C52591F350}"/>
              </a:ext>
            </a:extLst>
          </p:cNvPr>
          <p:cNvSpPr>
            <a:spLocks noGrp="1"/>
          </p:cNvSpPr>
          <p:nvPr>
            <p:ph type="title"/>
          </p:nvPr>
        </p:nvSpPr>
        <p:spPr>
          <a:xfrm>
            <a:off x="723591" y="804333"/>
            <a:ext cx="2543925" cy="5249334"/>
          </a:xfrm>
        </p:spPr>
        <p:txBody>
          <a:bodyPr>
            <a:normAutofit/>
          </a:bodyPr>
          <a:lstStyle/>
          <a:p>
            <a:pPr algn="r"/>
            <a:r>
              <a:rPr lang="en-US">
                <a:solidFill>
                  <a:srgbClr val="FFFFFF"/>
                </a:solidFill>
              </a:rPr>
              <a:t>Beginning a project</a:t>
            </a:r>
            <a:endParaRPr lang="en-PK">
              <a:solidFill>
                <a:srgbClr val="FFFFFF"/>
              </a:solidFill>
            </a:endParaRPr>
          </a:p>
        </p:txBody>
      </p:sp>
      <p:sp>
        <p:nvSpPr>
          <p:cNvPr id="3" name="Content Placeholder 2">
            <a:extLst>
              <a:ext uri="{FF2B5EF4-FFF2-40B4-BE49-F238E27FC236}">
                <a16:creationId xmlns:a16="http://schemas.microsoft.com/office/drawing/2014/main" id="{8C16AC9F-9136-4022-A64F-0A9737D58CF8}"/>
              </a:ext>
            </a:extLst>
          </p:cNvPr>
          <p:cNvSpPr>
            <a:spLocks noGrp="1"/>
          </p:cNvSpPr>
          <p:nvPr>
            <p:ph idx="1"/>
          </p:nvPr>
        </p:nvSpPr>
        <p:spPr>
          <a:xfrm>
            <a:off x="3713286" y="804333"/>
            <a:ext cx="4729502" cy="5249334"/>
          </a:xfrm>
        </p:spPr>
        <p:txBody>
          <a:bodyPr anchor="ctr">
            <a:normAutofit/>
          </a:bodyPr>
          <a:lstStyle/>
          <a:p>
            <a:endParaRPr lang="en-US" u="sng" dirty="0">
              <a:latin typeface="Book Antiqua" panose="02040602050305030304" pitchFamily="18" charset="0"/>
            </a:endParaRPr>
          </a:p>
          <a:p>
            <a:r>
              <a:rPr lang="en-US">
                <a:latin typeface="Calibri" panose="020F0502020204030204" pitchFamily="34" charset="0"/>
                <a:cs typeface="Calibri" panose="020F0502020204030204" pitchFamily="34" charset="0"/>
              </a:rPr>
              <a:t>You want to talk through new book ideas </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You want feedback on book prospectus draft </a:t>
            </a:r>
          </a:p>
          <a:p>
            <a:endParaRPr lang="en-US" u="sng" dirty="0">
              <a:latin typeface="Book Antiqua" panose="02040602050305030304" pitchFamily="18" charset="0"/>
            </a:endParaRPr>
          </a:p>
        </p:txBody>
      </p:sp>
    </p:spTree>
    <p:extLst>
      <p:ext uri="{BB962C8B-B14F-4D97-AF65-F5344CB8AC3E}">
        <p14:creationId xmlns:p14="http://schemas.microsoft.com/office/powerpoint/2010/main" val="15701530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3837</TotalTime>
  <Words>736</Words>
  <Application>Microsoft Office PowerPoint</Application>
  <PresentationFormat>On-screen Show (4:3)</PresentationFormat>
  <Paragraphs>118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Book Antiqua</vt:lpstr>
      <vt:lpstr>Calibri</vt:lpstr>
      <vt:lpstr>Tw Cen MT</vt:lpstr>
      <vt:lpstr>Tw Cen MT Condensed</vt:lpstr>
      <vt:lpstr>Wingdings 3</vt:lpstr>
      <vt:lpstr>Integral</vt:lpstr>
      <vt:lpstr>Developmental Editing</vt:lpstr>
      <vt:lpstr>Learning objectives</vt:lpstr>
      <vt:lpstr>What is Editing</vt:lpstr>
      <vt:lpstr>Developmental Editing </vt:lpstr>
      <vt:lpstr>Developmental Editing</vt:lpstr>
      <vt:lpstr>Importance of Developmental Editing</vt:lpstr>
      <vt:lpstr>What it is and isn’t</vt:lpstr>
      <vt:lpstr>projects</vt:lpstr>
      <vt:lpstr>Beginning a project</vt:lpstr>
      <vt:lpstr>Stuck in the soggy middle</vt:lpstr>
      <vt:lpstr>Completed but not ready for review</vt:lpstr>
      <vt:lpstr>Revise &amp; resubmit</vt:lpstr>
      <vt:lpstr>Developmental Editing Process </vt:lpstr>
      <vt:lpstr>Find a good editor </vt:lpstr>
      <vt:lpstr>Focus on the big picture </vt:lpstr>
      <vt:lpstr>Be open minded </vt:lpstr>
      <vt:lpstr>Be prepared to rewrite </vt:lpstr>
      <vt:lpstr>Practice patience </vt:lpstr>
      <vt:lpstr> </vt:lpstr>
      <vt:lpstr>PowerPoint Presentation</vt:lpstr>
      <vt:lpstr>Thank you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Epilepsy in clinical practice</dc:title>
  <dc:creator>@LTAF Q@D!R</dc:creator>
  <cp:lastModifiedBy>Altaf khan</cp:lastModifiedBy>
  <cp:revision>184</cp:revision>
  <dcterms:created xsi:type="dcterms:W3CDTF">2008-08-05T15:37:10Z</dcterms:created>
  <dcterms:modified xsi:type="dcterms:W3CDTF">2021-05-28T17:34:36Z</dcterms:modified>
</cp:coreProperties>
</file>