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27"/>
  </p:notesMasterIdLst>
  <p:sldIdLst>
    <p:sldId id="256" r:id="rId2"/>
    <p:sldId id="267" r:id="rId3"/>
    <p:sldId id="257" r:id="rId4"/>
    <p:sldId id="259" r:id="rId5"/>
    <p:sldId id="272" r:id="rId6"/>
    <p:sldId id="260" r:id="rId7"/>
    <p:sldId id="261" r:id="rId8"/>
    <p:sldId id="271" r:id="rId9"/>
    <p:sldId id="262" r:id="rId10"/>
    <p:sldId id="264" r:id="rId11"/>
    <p:sldId id="270" r:id="rId12"/>
    <p:sldId id="263" r:id="rId13"/>
    <p:sldId id="277" r:id="rId14"/>
    <p:sldId id="278" r:id="rId15"/>
    <p:sldId id="265" r:id="rId16"/>
    <p:sldId id="273" r:id="rId17"/>
    <p:sldId id="276" r:id="rId18"/>
    <p:sldId id="275" r:id="rId19"/>
    <p:sldId id="274" r:id="rId20"/>
    <p:sldId id="281" r:id="rId21"/>
    <p:sldId id="280" r:id="rId22"/>
    <p:sldId id="266" r:id="rId23"/>
    <p:sldId id="268" r:id="rId24"/>
    <p:sldId id="279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872"/>
  </p:normalViewPr>
  <p:slideViewPr>
    <p:cSldViewPr snapToGrid="0" snapToObjects="1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4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6.png"/><Relationship Id="rId6" Type="http://schemas.openxmlformats.org/officeDocument/2006/relationships/image" Target="../media/image42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0.png"/><Relationship Id="rId14" Type="http://schemas.openxmlformats.org/officeDocument/2006/relationships/image" Target="../media/image5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54.svg"/><Relationship Id="rId1" Type="http://schemas.openxmlformats.org/officeDocument/2006/relationships/image" Target="../media/image46.png"/><Relationship Id="rId6" Type="http://schemas.openxmlformats.org/officeDocument/2006/relationships/image" Target="../media/image58.svg"/><Relationship Id="rId5" Type="http://schemas.openxmlformats.org/officeDocument/2006/relationships/image" Target="../media/image48.png"/><Relationship Id="rId4" Type="http://schemas.openxmlformats.org/officeDocument/2006/relationships/image" Target="../media/image5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4.svg"/><Relationship Id="rId1" Type="http://schemas.openxmlformats.org/officeDocument/2006/relationships/image" Target="../media/image25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6.png"/><Relationship Id="rId6" Type="http://schemas.openxmlformats.org/officeDocument/2006/relationships/image" Target="../media/image42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0.png"/><Relationship Id="rId14" Type="http://schemas.openxmlformats.org/officeDocument/2006/relationships/image" Target="../media/image5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54.svg"/><Relationship Id="rId1" Type="http://schemas.openxmlformats.org/officeDocument/2006/relationships/image" Target="../media/image46.png"/><Relationship Id="rId6" Type="http://schemas.openxmlformats.org/officeDocument/2006/relationships/image" Target="../media/image58.svg"/><Relationship Id="rId5" Type="http://schemas.openxmlformats.org/officeDocument/2006/relationships/image" Target="../media/image48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373AE-146A-4CD0-87D9-89064A288B1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8C68B4-BFBD-44CF-B034-66250AEEA6A9}">
      <dgm:prSet/>
      <dgm:spPr/>
      <dgm:t>
        <a:bodyPr/>
        <a:lstStyle/>
        <a:p>
          <a:r>
            <a:rPr lang="en-PK"/>
            <a:t>Undertand plagiarism espcially clone and its importance </a:t>
          </a:r>
          <a:endParaRPr lang="en-US"/>
        </a:p>
      </dgm:t>
    </dgm:pt>
    <dgm:pt modelId="{0EB4DECC-29BA-48F1-A4C3-7C4300DB2928}" type="parTrans" cxnId="{4E078503-B1D5-4C01-9F63-395C161E6982}">
      <dgm:prSet/>
      <dgm:spPr/>
      <dgm:t>
        <a:bodyPr/>
        <a:lstStyle/>
        <a:p>
          <a:endParaRPr lang="en-US"/>
        </a:p>
      </dgm:t>
    </dgm:pt>
    <dgm:pt modelId="{00749F1D-85EA-4F19-9AC0-489FC73D53F6}" type="sibTrans" cxnId="{4E078503-B1D5-4C01-9F63-395C161E6982}">
      <dgm:prSet/>
      <dgm:spPr/>
      <dgm:t>
        <a:bodyPr/>
        <a:lstStyle/>
        <a:p>
          <a:endParaRPr lang="en-US"/>
        </a:p>
      </dgm:t>
    </dgm:pt>
    <dgm:pt modelId="{800994FE-95CD-46AE-96AD-54D767EDB1D9}">
      <dgm:prSet/>
      <dgm:spPr/>
      <dgm:t>
        <a:bodyPr/>
        <a:lstStyle/>
        <a:p>
          <a:r>
            <a:rPr lang="en-PK"/>
            <a:t>How to detect it</a:t>
          </a:r>
          <a:endParaRPr lang="en-US"/>
        </a:p>
      </dgm:t>
    </dgm:pt>
    <dgm:pt modelId="{2BD33EF9-993D-45C9-8661-B8F7D2532B03}" type="parTrans" cxnId="{9C0204B8-A163-4835-87BB-93F9EAB8F152}">
      <dgm:prSet/>
      <dgm:spPr/>
      <dgm:t>
        <a:bodyPr/>
        <a:lstStyle/>
        <a:p>
          <a:endParaRPr lang="en-US"/>
        </a:p>
      </dgm:t>
    </dgm:pt>
    <dgm:pt modelId="{1CC7F796-9496-4804-8E7F-779E9F372DF7}" type="sibTrans" cxnId="{9C0204B8-A163-4835-87BB-93F9EAB8F152}">
      <dgm:prSet/>
      <dgm:spPr/>
      <dgm:t>
        <a:bodyPr/>
        <a:lstStyle/>
        <a:p>
          <a:endParaRPr lang="en-US"/>
        </a:p>
      </dgm:t>
    </dgm:pt>
    <dgm:pt modelId="{EBA6AE8A-52FA-4E1A-8DCD-4E9A8999715E}">
      <dgm:prSet/>
      <dgm:spPr/>
      <dgm:t>
        <a:bodyPr/>
        <a:lstStyle/>
        <a:p>
          <a:r>
            <a:rPr lang="en-GB"/>
            <a:t>W</a:t>
          </a:r>
          <a:r>
            <a:rPr lang="en-PK"/>
            <a:t>ays to prevent it</a:t>
          </a:r>
          <a:endParaRPr lang="en-US"/>
        </a:p>
      </dgm:t>
    </dgm:pt>
    <dgm:pt modelId="{C2748D1C-2ACA-48D7-9654-0095E3C0A0F1}" type="parTrans" cxnId="{D3C7B14A-AF1B-4F0D-8445-2092E19D1EE5}">
      <dgm:prSet/>
      <dgm:spPr/>
      <dgm:t>
        <a:bodyPr/>
        <a:lstStyle/>
        <a:p>
          <a:endParaRPr lang="en-US"/>
        </a:p>
      </dgm:t>
    </dgm:pt>
    <dgm:pt modelId="{717FC13B-2265-4596-B74C-6EFC2C385FFB}" type="sibTrans" cxnId="{D3C7B14A-AF1B-4F0D-8445-2092E19D1EE5}">
      <dgm:prSet/>
      <dgm:spPr/>
      <dgm:t>
        <a:bodyPr/>
        <a:lstStyle/>
        <a:p>
          <a:endParaRPr lang="en-US"/>
        </a:p>
      </dgm:t>
    </dgm:pt>
    <dgm:pt modelId="{D42EE3D8-D03F-4A3D-B0FA-2B384264A000}">
      <dgm:prSet/>
      <dgm:spPr/>
      <dgm:t>
        <a:bodyPr/>
        <a:lstStyle/>
        <a:p>
          <a:r>
            <a:rPr lang="en-GB"/>
            <a:t>I</a:t>
          </a:r>
          <a:r>
            <a:rPr lang="en-PK"/>
            <a:t>mpact on editors</a:t>
          </a:r>
          <a:endParaRPr lang="en-US"/>
        </a:p>
      </dgm:t>
    </dgm:pt>
    <dgm:pt modelId="{A076AC9A-1569-4653-82EA-B861CFD29F87}" type="parTrans" cxnId="{4C133D76-22BC-413D-BE6A-50B88A5FB098}">
      <dgm:prSet/>
      <dgm:spPr/>
      <dgm:t>
        <a:bodyPr/>
        <a:lstStyle/>
        <a:p>
          <a:endParaRPr lang="en-US"/>
        </a:p>
      </dgm:t>
    </dgm:pt>
    <dgm:pt modelId="{F393E654-8137-43E5-9BB4-14307A6B8239}" type="sibTrans" cxnId="{4C133D76-22BC-413D-BE6A-50B88A5FB098}">
      <dgm:prSet/>
      <dgm:spPr/>
      <dgm:t>
        <a:bodyPr/>
        <a:lstStyle/>
        <a:p>
          <a:endParaRPr lang="en-US"/>
        </a:p>
      </dgm:t>
    </dgm:pt>
    <dgm:pt modelId="{21C4C95F-EA30-B647-8AB3-B5B173E8B788}" type="pres">
      <dgm:prSet presAssocID="{AEC373AE-146A-4CD0-87D9-89064A288B1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40CF0-E575-4C4A-B9EF-9A774552DF12}" type="pres">
      <dgm:prSet presAssocID="{AEC373AE-146A-4CD0-87D9-89064A288B1D}" presName="diamond" presStyleLbl="bgShp" presStyleIdx="0" presStyleCnt="1"/>
      <dgm:spPr/>
    </dgm:pt>
    <dgm:pt modelId="{62EFE371-9CB9-1B42-9DBC-04AAADC90184}" type="pres">
      <dgm:prSet presAssocID="{AEC373AE-146A-4CD0-87D9-89064A288B1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07E1C-FEAE-9F46-9D51-F87743E3D590}" type="pres">
      <dgm:prSet presAssocID="{AEC373AE-146A-4CD0-87D9-89064A288B1D}" presName="quad2" presStyleLbl="node1" presStyleIdx="1" presStyleCnt="4" custLinFactNeighborX="-714" custLinFactNeighborY="-1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74640-6B8E-6C4C-B8E1-A13A35995098}" type="pres">
      <dgm:prSet presAssocID="{AEC373AE-146A-4CD0-87D9-89064A288B1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0BC85-1B0B-7D4A-9ABE-90FC5B9A7FD8}" type="pres">
      <dgm:prSet presAssocID="{AEC373AE-146A-4CD0-87D9-89064A288B1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078503-B1D5-4C01-9F63-395C161E6982}" srcId="{AEC373AE-146A-4CD0-87D9-89064A288B1D}" destId="{FF8C68B4-BFBD-44CF-B034-66250AEEA6A9}" srcOrd="0" destOrd="0" parTransId="{0EB4DECC-29BA-48F1-A4C3-7C4300DB2928}" sibTransId="{00749F1D-85EA-4F19-9AC0-489FC73D53F6}"/>
    <dgm:cxn modelId="{58A1B780-E271-7E4E-A7BB-42816766F1A1}" type="presOf" srcId="{EBA6AE8A-52FA-4E1A-8DCD-4E9A8999715E}" destId="{36774640-6B8E-6C4C-B8E1-A13A35995098}" srcOrd="0" destOrd="0" presId="urn:microsoft.com/office/officeart/2005/8/layout/matrix3"/>
    <dgm:cxn modelId="{3D909585-0A6F-8E4D-AAAD-848966BCD8AB}" type="presOf" srcId="{800994FE-95CD-46AE-96AD-54D767EDB1D9}" destId="{AAB07E1C-FEAE-9F46-9D51-F87743E3D590}" srcOrd="0" destOrd="0" presId="urn:microsoft.com/office/officeart/2005/8/layout/matrix3"/>
    <dgm:cxn modelId="{3C04EE86-FE1D-6040-BB3C-0821669C1A4B}" type="presOf" srcId="{FF8C68B4-BFBD-44CF-B034-66250AEEA6A9}" destId="{62EFE371-9CB9-1B42-9DBC-04AAADC90184}" srcOrd="0" destOrd="0" presId="urn:microsoft.com/office/officeart/2005/8/layout/matrix3"/>
    <dgm:cxn modelId="{9C0204B8-A163-4835-87BB-93F9EAB8F152}" srcId="{AEC373AE-146A-4CD0-87D9-89064A288B1D}" destId="{800994FE-95CD-46AE-96AD-54D767EDB1D9}" srcOrd="1" destOrd="0" parTransId="{2BD33EF9-993D-45C9-8661-B8F7D2532B03}" sibTransId="{1CC7F796-9496-4804-8E7F-779E9F372DF7}"/>
    <dgm:cxn modelId="{D654F826-4974-0B4E-BEE1-2906D61EDC4A}" type="presOf" srcId="{D42EE3D8-D03F-4A3D-B0FA-2B384264A000}" destId="{3740BC85-1B0B-7D4A-9ABE-90FC5B9A7FD8}" srcOrd="0" destOrd="0" presId="urn:microsoft.com/office/officeart/2005/8/layout/matrix3"/>
    <dgm:cxn modelId="{4C133D76-22BC-413D-BE6A-50B88A5FB098}" srcId="{AEC373AE-146A-4CD0-87D9-89064A288B1D}" destId="{D42EE3D8-D03F-4A3D-B0FA-2B384264A000}" srcOrd="3" destOrd="0" parTransId="{A076AC9A-1569-4653-82EA-B861CFD29F87}" sibTransId="{F393E654-8137-43E5-9BB4-14307A6B8239}"/>
    <dgm:cxn modelId="{D3C7B14A-AF1B-4F0D-8445-2092E19D1EE5}" srcId="{AEC373AE-146A-4CD0-87D9-89064A288B1D}" destId="{EBA6AE8A-52FA-4E1A-8DCD-4E9A8999715E}" srcOrd="2" destOrd="0" parTransId="{C2748D1C-2ACA-48D7-9654-0095E3C0A0F1}" sibTransId="{717FC13B-2265-4596-B74C-6EFC2C385FFB}"/>
    <dgm:cxn modelId="{706A1BB1-3297-1440-B1CC-F915577B1C28}" type="presOf" srcId="{AEC373AE-146A-4CD0-87D9-89064A288B1D}" destId="{21C4C95F-EA30-B647-8AB3-B5B173E8B788}" srcOrd="0" destOrd="0" presId="urn:microsoft.com/office/officeart/2005/8/layout/matrix3"/>
    <dgm:cxn modelId="{84933A22-2117-2A4D-B639-75A5A4CB8A04}" type="presParOf" srcId="{21C4C95F-EA30-B647-8AB3-B5B173E8B788}" destId="{D1340CF0-E575-4C4A-B9EF-9A774552DF12}" srcOrd="0" destOrd="0" presId="urn:microsoft.com/office/officeart/2005/8/layout/matrix3"/>
    <dgm:cxn modelId="{920109FF-5AAE-884B-A539-F09A7B085221}" type="presParOf" srcId="{21C4C95F-EA30-B647-8AB3-B5B173E8B788}" destId="{62EFE371-9CB9-1B42-9DBC-04AAADC90184}" srcOrd="1" destOrd="0" presId="urn:microsoft.com/office/officeart/2005/8/layout/matrix3"/>
    <dgm:cxn modelId="{6369DDA6-A0B9-2444-B8B0-C14EFCC78B23}" type="presParOf" srcId="{21C4C95F-EA30-B647-8AB3-B5B173E8B788}" destId="{AAB07E1C-FEAE-9F46-9D51-F87743E3D590}" srcOrd="2" destOrd="0" presId="urn:microsoft.com/office/officeart/2005/8/layout/matrix3"/>
    <dgm:cxn modelId="{7863198E-F499-ED4A-94DB-F11584C4A031}" type="presParOf" srcId="{21C4C95F-EA30-B647-8AB3-B5B173E8B788}" destId="{36774640-6B8E-6C4C-B8E1-A13A35995098}" srcOrd="3" destOrd="0" presId="urn:microsoft.com/office/officeart/2005/8/layout/matrix3"/>
    <dgm:cxn modelId="{F4D50575-42CB-354E-BE40-606FE6233675}" type="presParOf" srcId="{21C4C95F-EA30-B647-8AB3-B5B173E8B788}" destId="{3740BC85-1B0B-7D4A-9ABE-90FC5B9A7FD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52248-E96C-4AC0-A394-E00712D073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D561FB9-1245-4A67-AE13-06D2C3DF381E}">
      <dgm:prSet/>
      <dgm:spPr/>
      <dgm:t>
        <a:bodyPr/>
        <a:lstStyle/>
        <a:p>
          <a:r>
            <a:rPr lang="en-GB"/>
            <a:t>Act of taking someone else's work, word-for-word, and submitting it as your own</a:t>
          </a:r>
          <a:endParaRPr lang="en-US"/>
        </a:p>
      </dgm:t>
    </dgm:pt>
    <dgm:pt modelId="{A74AD2DA-1591-4D5E-9325-69092E44ABB5}" type="parTrans" cxnId="{A2FC6276-4B34-4B8E-B5EB-672FA65216F1}">
      <dgm:prSet/>
      <dgm:spPr/>
      <dgm:t>
        <a:bodyPr/>
        <a:lstStyle/>
        <a:p>
          <a:endParaRPr lang="en-US"/>
        </a:p>
      </dgm:t>
    </dgm:pt>
    <dgm:pt modelId="{6A073D1F-C83F-4676-8C46-CE3F09370917}" type="sibTrans" cxnId="{A2FC6276-4B34-4B8E-B5EB-672FA65216F1}">
      <dgm:prSet/>
      <dgm:spPr/>
      <dgm:t>
        <a:bodyPr/>
        <a:lstStyle/>
        <a:p>
          <a:endParaRPr lang="en-US"/>
        </a:p>
      </dgm:t>
    </dgm:pt>
    <dgm:pt modelId="{EE5E010E-79A4-43F3-BC36-3DC718C694EC}">
      <dgm:prSet/>
      <dgm:spPr/>
      <dgm:t>
        <a:bodyPr/>
        <a:lstStyle/>
        <a:p>
          <a:r>
            <a:rPr lang="en-GB"/>
            <a:t>Often seen in schoolwork submitted by students </a:t>
          </a:r>
          <a:endParaRPr lang="en-US"/>
        </a:p>
      </dgm:t>
    </dgm:pt>
    <dgm:pt modelId="{08CAF0EC-1991-42C5-B769-D481D8059849}" type="parTrans" cxnId="{42A3D5FD-4C1F-4A58-BC51-ABF0C82FA4FA}">
      <dgm:prSet/>
      <dgm:spPr/>
      <dgm:t>
        <a:bodyPr/>
        <a:lstStyle/>
        <a:p>
          <a:endParaRPr lang="en-US"/>
        </a:p>
      </dgm:t>
    </dgm:pt>
    <dgm:pt modelId="{5128734F-5FDA-4C4F-9D49-EC3B6F55B499}" type="sibTrans" cxnId="{42A3D5FD-4C1F-4A58-BC51-ABF0C82FA4FA}">
      <dgm:prSet/>
      <dgm:spPr/>
      <dgm:t>
        <a:bodyPr/>
        <a:lstStyle/>
        <a:p>
          <a:endParaRPr lang="en-US"/>
        </a:p>
      </dgm:t>
    </dgm:pt>
    <dgm:pt modelId="{B0B71434-E3D1-4CF6-B0FF-7E4B5A5E44F8}">
      <dgm:prSet/>
      <dgm:spPr/>
      <dgm:t>
        <a:bodyPr/>
        <a:lstStyle/>
        <a:p>
          <a:r>
            <a:rPr lang="en-GB"/>
            <a:t>On websites that scrape content from reputable websites and paste it on their own site as though it were their own writing</a:t>
          </a:r>
          <a:endParaRPr lang="en-US"/>
        </a:p>
      </dgm:t>
    </dgm:pt>
    <dgm:pt modelId="{1DD9E049-A197-44FD-9E42-ED6A90FF1D9B}" type="parTrans" cxnId="{DB047CFB-4353-435F-B9D4-8DEB07F698C3}">
      <dgm:prSet/>
      <dgm:spPr/>
      <dgm:t>
        <a:bodyPr/>
        <a:lstStyle/>
        <a:p>
          <a:endParaRPr lang="en-US"/>
        </a:p>
      </dgm:t>
    </dgm:pt>
    <dgm:pt modelId="{37B72D38-FCA8-46FE-8277-12C4C19D5E08}" type="sibTrans" cxnId="{DB047CFB-4353-435F-B9D4-8DEB07F698C3}">
      <dgm:prSet/>
      <dgm:spPr/>
      <dgm:t>
        <a:bodyPr/>
        <a:lstStyle/>
        <a:p>
          <a:endParaRPr lang="en-US"/>
        </a:p>
      </dgm:t>
    </dgm:pt>
    <dgm:pt modelId="{BDA9F830-D508-B843-BCF2-712D8880B198}" type="pres">
      <dgm:prSet presAssocID="{B1052248-E96C-4AC0-A394-E00712D07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9A61D-6FCE-704A-B358-AB6F48D70316}" type="pres">
      <dgm:prSet presAssocID="{AD561FB9-1245-4A67-AE13-06D2C3DF38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77590-2A08-D342-9033-7BA94E223D9F}" type="pres">
      <dgm:prSet presAssocID="{6A073D1F-C83F-4676-8C46-CE3F09370917}" presName="spacer" presStyleCnt="0"/>
      <dgm:spPr/>
    </dgm:pt>
    <dgm:pt modelId="{9DDB7983-F510-3D4E-A99B-DA362E0FCE7E}" type="pres">
      <dgm:prSet presAssocID="{EE5E010E-79A4-43F3-BC36-3DC718C694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85BFB-4AC4-9341-9F03-9BA58E7F9D7C}" type="pres">
      <dgm:prSet presAssocID="{5128734F-5FDA-4C4F-9D49-EC3B6F55B499}" presName="spacer" presStyleCnt="0"/>
      <dgm:spPr/>
    </dgm:pt>
    <dgm:pt modelId="{EA208CAD-E0F6-EB48-A0FB-B7BB0B42A166}" type="pres">
      <dgm:prSet presAssocID="{B0B71434-E3D1-4CF6-B0FF-7E4B5A5E44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A3D5FD-4C1F-4A58-BC51-ABF0C82FA4FA}" srcId="{B1052248-E96C-4AC0-A394-E00712D073EF}" destId="{EE5E010E-79A4-43F3-BC36-3DC718C694EC}" srcOrd="1" destOrd="0" parTransId="{08CAF0EC-1991-42C5-B769-D481D8059849}" sibTransId="{5128734F-5FDA-4C4F-9D49-EC3B6F55B499}"/>
    <dgm:cxn modelId="{91F0A5A4-8922-D949-A8E8-E4E8081A6EA5}" type="presOf" srcId="{EE5E010E-79A4-43F3-BC36-3DC718C694EC}" destId="{9DDB7983-F510-3D4E-A99B-DA362E0FCE7E}" srcOrd="0" destOrd="0" presId="urn:microsoft.com/office/officeart/2005/8/layout/vList2"/>
    <dgm:cxn modelId="{A2FC6276-4B34-4B8E-B5EB-672FA65216F1}" srcId="{B1052248-E96C-4AC0-A394-E00712D073EF}" destId="{AD561FB9-1245-4A67-AE13-06D2C3DF381E}" srcOrd="0" destOrd="0" parTransId="{A74AD2DA-1591-4D5E-9325-69092E44ABB5}" sibTransId="{6A073D1F-C83F-4676-8C46-CE3F09370917}"/>
    <dgm:cxn modelId="{5ACD0080-B1FE-0043-93C8-0CB295E388C1}" type="presOf" srcId="{B1052248-E96C-4AC0-A394-E00712D073EF}" destId="{BDA9F830-D508-B843-BCF2-712D8880B198}" srcOrd="0" destOrd="0" presId="urn:microsoft.com/office/officeart/2005/8/layout/vList2"/>
    <dgm:cxn modelId="{06BDF39E-1937-0F4B-A648-3E071B5CF322}" type="presOf" srcId="{AD561FB9-1245-4A67-AE13-06D2C3DF381E}" destId="{D599A61D-6FCE-704A-B358-AB6F48D70316}" srcOrd="0" destOrd="0" presId="urn:microsoft.com/office/officeart/2005/8/layout/vList2"/>
    <dgm:cxn modelId="{DB047CFB-4353-435F-B9D4-8DEB07F698C3}" srcId="{B1052248-E96C-4AC0-A394-E00712D073EF}" destId="{B0B71434-E3D1-4CF6-B0FF-7E4B5A5E44F8}" srcOrd="2" destOrd="0" parTransId="{1DD9E049-A197-44FD-9E42-ED6A90FF1D9B}" sibTransId="{37B72D38-FCA8-46FE-8277-12C4C19D5E08}"/>
    <dgm:cxn modelId="{FBB9069D-E915-CA4F-9438-9E2A0EF2FC9E}" type="presOf" srcId="{B0B71434-E3D1-4CF6-B0FF-7E4B5A5E44F8}" destId="{EA208CAD-E0F6-EB48-A0FB-B7BB0B42A166}" srcOrd="0" destOrd="0" presId="urn:microsoft.com/office/officeart/2005/8/layout/vList2"/>
    <dgm:cxn modelId="{CD8C3699-F214-224B-8A88-93F4DBEDE140}" type="presParOf" srcId="{BDA9F830-D508-B843-BCF2-712D8880B198}" destId="{D599A61D-6FCE-704A-B358-AB6F48D70316}" srcOrd="0" destOrd="0" presId="urn:microsoft.com/office/officeart/2005/8/layout/vList2"/>
    <dgm:cxn modelId="{6A454A60-04FB-3C43-8C5E-39FA14A27CF7}" type="presParOf" srcId="{BDA9F830-D508-B843-BCF2-712D8880B198}" destId="{29877590-2A08-D342-9033-7BA94E223D9F}" srcOrd="1" destOrd="0" presId="urn:microsoft.com/office/officeart/2005/8/layout/vList2"/>
    <dgm:cxn modelId="{2640DFEF-17E1-C441-B85E-7C60C0CCEC79}" type="presParOf" srcId="{BDA9F830-D508-B843-BCF2-712D8880B198}" destId="{9DDB7983-F510-3D4E-A99B-DA362E0FCE7E}" srcOrd="2" destOrd="0" presId="urn:microsoft.com/office/officeart/2005/8/layout/vList2"/>
    <dgm:cxn modelId="{9CC970C0-74AB-9F4F-B965-46D3206F3DFC}" type="presParOf" srcId="{BDA9F830-D508-B843-BCF2-712D8880B198}" destId="{01985BFB-4AC4-9341-9F03-9BA58E7F9D7C}" srcOrd="3" destOrd="0" presId="urn:microsoft.com/office/officeart/2005/8/layout/vList2"/>
    <dgm:cxn modelId="{9A9D0E03-1984-574F-A43A-67356AD17E43}" type="presParOf" srcId="{BDA9F830-D508-B843-BCF2-712D8880B198}" destId="{EA208CAD-E0F6-EB48-A0FB-B7BB0B42A1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948F6F-C0CB-4270-92CA-FAD20A6F78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E32E54-A9E0-4223-B078-256AA47E214D}">
      <dgm:prSet/>
      <dgm:spPr/>
      <dgm:t>
        <a:bodyPr/>
        <a:lstStyle/>
        <a:p>
          <a:r>
            <a:rPr lang="en-PK"/>
            <a:t>Student reputation can be destroyed </a:t>
          </a:r>
          <a:endParaRPr lang="en-US"/>
        </a:p>
      </dgm:t>
    </dgm:pt>
    <dgm:pt modelId="{9C5C3085-60FC-4F48-B1D2-AD92682917DA}" type="parTrans" cxnId="{4B44FE1B-2B55-4F97-8FDE-7F0DD8FCEF19}">
      <dgm:prSet/>
      <dgm:spPr/>
      <dgm:t>
        <a:bodyPr/>
        <a:lstStyle/>
        <a:p>
          <a:endParaRPr lang="en-US"/>
        </a:p>
      </dgm:t>
    </dgm:pt>
    <dgm:pt modelId="{16DCC33B-547A-4C81-A4FD-79D3DA6AA9F6}" type="sibTrans" cxnId="{4B44FE1B-2B55-4F97-8FDE-7F0DD8FCEF19}">
      <dgm:prSet/>
      <dgm:spPr/>
      <dgm:t>
        <a:bodyPr/>
        <a:lstStyle/>
        <a:p>
          <a:endParaRPr lang="en-US"/>
        </a:p>
      </dgm:t>
    </dgm:pt>
    <dgm:pt modelId="{B66DD0FF-0F9D-427C-8FCE-0CD4B1FE46AD}">
      <dgm:prSet/>
      <dgm:spPr/>
      <dgm:t>
        <a:bodyPr/>
        <a:lstStyle/>
        <a:p>
          <a:r>
            <a:rPr lang="en-GB"/>
            <a:t>P</a:t>
          </a:r>
          <a:r>
            <a:rPr lang="en-PK"/>
            <a:t>rofessional reputation can be destroyed </a:t>
          </a:r>
          <a:endParaRPr lang="en-US"/>
        </a:p>
      </dgm:t>
    </dgm:pt>
    <dgm:pt modelId="{78752D60-4CA4-4F18-B7E1-B6098892A713}" type="parTrans" cxnId="{B8C7B700-FC28-46B7-AE76-F7400CF68E8C}">
      <dgm:prSet/>
      <dgm:spPr/>
      <dgm:t>
        <a:bodyPr/>
        <a:lstStyle/>
        <a:p>
          <a:endParaRPr lang="en-US"/>
        </a:p>
      </dgm:t>
    </dgm:pt>
    <dgm:pt modelId="{A33BB2EE-CB24-4F9C-B46A-003076E35927}" type="sibTrans" cxnId="{B8C7B700-FC28-46B7-AE76-F7400CF68E8C}">
      <dgm:prSet/>
      <dgm:spPr/>
      <dgm:t>
        <a:bodyPr/>
        <a:lstStyle/>
        <a:p>
          <a:endParaRPr lang="en-US"/>
        </a:p>
      </dgm:t>
    </dgm:pt>
    <dgm:pt modelId="{262D7DC6-4E01-4972-8470-DB0100FE03C7}">
      <dgm:prSet/>
      <dgm:spPr/>
      <dgm:t>
        <a:bodyPr/>
        <a:lstStyle/>
        <a:p>
          <a:r>
            <a:rPr lang="en-PK"/>
            <a:t>Academic reputation may be destroyed</a:t>
          </a:r>
          <a:endParaRPr lang="en-US"/>
        </a:p>
      </dgm:t>
    </dgm:pt>
    <dgm:pt modelId="{26E04AC2-4832-4F13-82D3-87D8AEB898CA}" type="parTrans" cxnId="{CAFFF2DC-B966-40F0-97B2-82EE9DDFFFB9}">
      <dgm:prSet/>
      <dgm:spPr/>
      <dgm:t>
        <a:bodyPr/>
        <a:lstStyle/>
        <a:p>
          <a:endParaRPr lang="en-US"/>
        </a:p>
      </dgm:t>
    </dgm:pt>
    <dgm:pt modelId="{9415C5FA-2063-4A92-BB91-03EB83E7C6C0}" type="sibTrans" cxnId="{CAFFF2DC-B966-40F0-97B2-82EE9DDFFFB9}">
      <dgm:prSet/>
      <dgm:spPr/>
      <dgm:t>
        <a:bodyPr/>
        <a:lstStyle/>
        <a:p>
          <a:endParaRPr lang="en-US"/>
        </a:p>
      </dgm:t>
    </dgm:pt>
    <dgm:pt modelId="{26F1BFA0-FFEA-437F-9E3E-E9FDCB3DC24A}">
      <dgm:prSet/>
      <dgm:spPr/>
      <dgm:t>
        <a:bodyPr/>
        <a:lstStyle/>
        <a:p>
          <a:r>
            <a:rPr lang="en-GB"/>
            <a:t>L</a:t>
          </a:r>
          <a:r>
            <a:rPr lang="en-PK"/>
            <a:t>egal repurcussions </a:t>
          </a:r>
          <a:endParaRPr lang="en-US"/>
        </a:p>
      </dgm:t>
    </dgm:pt>
    <dgm:pt modelId="{0143B1CB-9FBF-4275-AE3A-A64D2C1CE5CE}" type="parTrans" cxnId="{E10B210C-D926-465E-8A0D-D602FCC74551}">
      <dgm:prSet/>
      <dgm:spPr/>
      <dgm:t>
        <a:bodyPr/>
        <a:lstStyle/>
        <a:p>
          <a:endParaRPr lang="en-US"/>
        </a:p>
      </dgm:t>
    </dgm:pt>
    <dgm:pt modelId="{5758D4E4-F473-474F-91F5-8152E87AAE12}" type="sibTrans" cxnId="{E10B210C-D926-465E-8A0D-D602FCC74551}">
      <dgm:prSet/>
      <dgm:spPr/>
      <dgm:t>
        <a:bodyPr/>
        <a:lstStyle/>
        <a:p>
          <a:endParaRPr lang="en-US"/>
        </a:p>
      </dgm:t>
    </dgm:pt>
    <dgm:pt modelId="{0DD9A199-BCC7-4B52-818F-250B6A4692CD}">
      <dgm:prSet/>
      <dgm:spPr/>
      <dgm:t>
        <a:bodyPr/>
        <a:lstStyle/>
        <a:p>
          <a:r>
            <a:rPr lang="en-PK"/>
            <a:t>Monetary repurcussions </a:t>
          </a:r>
          <a:endParaRPr lang="en-US"/>
        </a:p>
      </dgm:t>
    </dgm:pt>
    <dgm:pt modelId="{F52147DE-E46C-4490-824C-449DDDBB4B8F}" type="parTrans" cxnId="{CAA7E21C-B694-4042-92CD-007521CFDAFF}">
      <dgm:prSet/>
      <dgm:spPr/>
      <dgm:t>
        <a:bodyPr/>
        <a:lstStyle/>
        <a:p>
          <a:endParaRPr lang="en-US"/>
        </a:p>
      </dgm:t>
    </dgm:pt>
    <dgm:pt modelId="{CAD27B5A-4DE9-4CA7-BF29-E5FAB61BF5FC}" type="sibTrans" cxnId="{CAA7E21C-B694-4042-92CD-007521CFDAFF}">
      <dgm:prSet/>
      <dgm:spPr/>
      <dgm:t>
        <a:bodyPr/>
        <a:lstStyle/>
        <a:p>
          <a:endParaRPr lang="en-US"/>
        </a:p>
      </dgm:t>
    </dgm:pt>
    <dgm:pt modelId="{4E0044F9-8601-4CFE-B5B7-7A95E6AB322B}">
      <dgm:prSet/>
      <dgm:spPr/>
      <dgm:t>
        <a:bodyPr/>
        <a:lstStyle/>
        <a:p>
          <a:r>
            <a:rPr lang="en-PK"/>
            <a:t>Plagiarized research could be henious </a:t>
          </a:r>
          <a:endParaRPr lang="en-US"/>
        </a:p>
      </dgm:t>
    </dgm:pt>
    <dgm:pt modelId="{1EA38EBB-BD13-4129-A24F-5B295EF3CEEF}" type="parTrans" cxnId="{F10C388B-12AF-4792-A8CF-C9E7484B4849}">
      <dgm:prSet/>
      <dgm:spPr/>
      <dgm:t>
        <a:bodyPr/>
        <a:lstStyle/>
        <a:p>
          <a:endParaRPr lang="en-US"/>
        </a:p>
      </dgm:t>
    </dgm:pt>
    <dgm:pt modelId="{6B7CF8A0-8AF1-4B45-993E-AD6C4734848A}" type="sibTrans" cxnId="{F10C388B-12AF-4792-A8CF-C9E7484B4849}">
      <dgm:prSet/>
      <dgm:spPr/>
      <dgm:t>
        <a:bodyPr/>
        <a:lstStyle/>
        <a:p>
          <a:endParaRPr lang="en-US"/>
        </a:p>
      </dgm:t>
    </dgm:pt>
    <dgm:pt modelId="{CE15760D-78A2-EF47-9192-E8A0ABBC5ED1}" type="pres">
      <dgm:prSet presAssocID="{57948F6F-C0CB-4270-92CA-FAD20A6F78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46133-59A4-504A-B87D-2A73B1C3467D}" type="pres">
      <dgm:prSet presAssocID="{18E32E54-A9E0-4223-B078-256AA47E214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1F18A-4840-0B45-8BBC-3D1463CB18A4}" type="pres">
      <dgm:prSet presAssocID="{16DCC33B-547A-4C81-A4FD-79D3DA6AA9F6}" presName="spacer" presStyleCnt="0"/>
      <dgm:spPr/>
    </dgm:pt>
    <dgm:pt modelId="{72AE638D-A762-3742-ADF2-1322FE7BBE85}" type="pres">
      <dgm:prSet presAssocID="{B66DD0FF-0F9D-427C-8FCE-0CD4B1FE46A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8ED82-4525-3843-9D7B-F88163E02163}" type="pres">
      <dgm:prSet presAssocID="{A33BB2EE-CB24-4F9C-B46A-003076E35927}" presName="spacer" presStyleCnt="0"/>
      <dgm:spPr/>
    </dgm:pt>
    <dgm:pt modelId="{5867C041-B5E4-0F4E-AF7E-89D5CDDEC587}" type="pres">
      <dgm:prSet presAssocID="{262D7DC6-4E01-4972-8470-DB0100FE03C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A51DD-5764-E440-9496-5AF679C0B52B}" type="pres">
      <dgm:prSet presAssocID="{9415C5FA-2063-4A92-BB91-03EB83E7C6C0}" presName="spacer" presStyleCnt="0"/>
      <dgm:spPr/>
    </dgm:pt>
    <dgm:pt modelId="{6D3C7B50-ADC8-484F-8077-86EDDD6438EE}" type="pres">
      <dgm:prSet presAssocID="{26F1BFA0-FFEA-437F-9E3E-E9FDCB3DC24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CABA2-89EB-D64E-BD09-DAD89A203DE8}" type="pres">
      <dgm:prSet presAssocID="{5758D4E4-F473-474F-91F5-8152E87AAE12}" presName="spacer" presStyleCnt="0"/>
      <dgm:spPr/>
    </dgm:pt>
    <dgm:pt modelId="{877CA0BB-195D-9C46-BE27-25E6D922426B}" type="pres">
      <dgm:prSet presAssocID="{0DD9A199-BCC7-4B52-818F-250B6A4692C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DAB7A-B5B9-B246-8FDC-E3DF77477C0A}" type="pres">
      <dgm:prSet presAssocID="{CAD27B5A-4DE9-4CA7-BF29-E5FAB61BF5FC}" presName="spacer" presStyleCnt="0"/>
      <dgm:spPr/>
    </dgm:pt>
    <dgm:pt modelId="{D9658FE5-CCCB-7D47-97B6-49AE83BF07DC}" type="pres">
      <dgm:prSet presAssocID="{4E0044F9-8601-4CFE-B5B7-7A95E6AB32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FF2DC-B966-40F0-97B2-82EE9DDFFFB9}" srcId="{57948F6F-C0CB-4270-92CA-FAD20A6F7852}" destId="{262D7DC6-4E01-4972-8470-DB0100FE03C7}" srcOrd="2" destOrd="0" parTransId="{26E04AC2-4832-4F13-82D3-87D8AEB898CA}" sibTransId="{9415C5FA-2063-4A92-BB91-03EB83E7C6C0}"/>
    <dgm:cxn modelId="{89075375-C5ED-4746-8CC8-56D3AD23898D}" type="presOf" srcId="{0DD9A199-BCC7-4B52-818F-250B6A4692CD}" destId="{877CA0BB-195D-9C46-BE27-25E6D922426B}" srcOrd="0" destOrd="0" presId="urn:microsoft.com/office/officeart/2005/8/layout/vList2"/>
    <dgm:cxn modelId="{3D5FD697-1555-8542-BACF-E5F2CC244946}" type="presOf" srcId="{18E32E54-A9E0-4223-B078-256AA47E214D}" destId="{1B846133-59A4-504A-B87D-2A73B1C3467D}" srcOrd="0" destOrd="0" presId="urn:microsoft.com/office/officeart/2005/8/layout/vList2"/>
    <dgm:cxn modelId="{CAA7E21C-B694-4042-92CD-007521CFDAFF}" srcId="{57948F6F-C0CB-4270-92CA-FAD20A6F7852}" destId="{0DD9A199-BCC7-4B52-818F-250B6A4692CD}" srcOrd="4" destOrd="0" parTransId="{F52147DE-E46C-4490-824C-449DDDBB4B8F}" sibTransId="{CAD27B5A-4DE9-4CA7-BF29-E5FAB61BF5FC}"/>
    <dgm:cxn modelId="{4B44FE1B-2B55-4F97-8FDE-7F0DD8FCEF19}" srcId="{57948F6F-C0CB-4270-92CA-FAD20A6F7852}" destId="{18E32E54-A9E0-4223-B078-256AA47E214D}" srcOrd="0" destOrd="0" parTransId="{9C5C3085-60FC-4F48-B1D2-AD92682917DA}" sibTransId="{16DCC33B-547A-4C81-A4FD-79D3DA6AA9F6}"/>
    <dgm:cxn modelId="{6F4C9BAE-E772-8344-967F-33536630DAD2}" type="presOf" srcId="{4E0044F9-8601-4CFE-B5B7-7A95E6AB322B}" destId="{D9658FE5-CCCB-7D47-97B6-49AE83BF07DC}" srcOrd="0" destOrd="0" presId="urn:microsoft.com/office/officeart/2005/8/layout/vList2"/>
    <dgm:cxn modelId="{DC946AEA-C044-3A4D-86DE-985382BCCD13}" type="presOf" srcId="{26F1BFA0-FFEA-437F-9E3E-E9FDCB3DC24A}" destId="{6D3C7B50-ADC8-484F-8077-86EDDD6438EE}" srcOrd="0" destOrd="0" presId="urn:microsoft.com/office/officeart/2005/8/layout/vList2"/>
    <dgm:cxn modelId="{12FB7099-5DD1-BE45-B71D-9F783729FF0F}" type="presOf" srcId="{262D7DC6-4E01-4972-8470-DB0100FE03C7}" destId="{5867C041-B5E4-0F4E-AF7E-89D5CDDEC587}" srcOrd="0" destOrd="0" presId="urn:microsoft.com/office/officeart/2005/8/layout/vList2"/>
    <dgm:cxn modelId="{77234DD8-AEE1-9145-8D0D-D6DD73EF834D}" type="presOf" srcId="{B66DD0FF-0F9D-427C-8FCE-0CD4B1FE46AD}" destId="{72AE638D-A762-3742-ADF2-1322FE7BBE85}" srcOrd="0" destOrd="0" presId="urn:microsoft.com/office/officeart/2005/8/layout/vList2"/>
    <dgm:cxn modelId="{B8C7B700-FC28-46B7-AE76-F7400CF68E8C}" srcId="{57948F6F-C0CB-4270-92CA-FAD20A6F7852}" destId="{B66DD0FF-0F9D-427C-8FCE-0CD4B1FE46AD}" srcOrd="1" destOrd="0" parTransId="{78752D60-4CA4-4F18-B7E1-B6098892A713}" sibTransId="{A33BB2EE-CB24-4F9C-B46A-003076E35927}"/>
    <dgm:cxn modelId="{E10B210C-D926-465E-8A0D-D602FCC74551}" srcId="{57948F6F-C0CB-4270-92CA-FAD20A6F7852}" destId="{26F1BFA0-FFEA-437F-9E3E-E9FDCB3DC24A}" srcOrd="3" destOrd="0" parTransId="{0143B1CB-9FBF-4275-AE3A-A64D2C1CE5CE}" sibTransId="{5758D4E4-F473-474F-91F5-8152E87AAE12}"/>
    <dgm:cxn modelId="{F10C388B-12AF-4792-A8CF-C9E7484B4849}" srcId="{57948F6F-C0CB-4270-92CA-FAD20A6F7852}" destId="{4E0044F9-8601-4CFE-B5B7-7A95E6AB322B}" srcOrd="5" destOrd="0" parTransId="{1EA38EBB-BD13-4129-A24F-5B295EF3CEEF}" sibTransId="{6B7CF8A0-8AF1-4B45-993E-AD6C4734848A}"/>
    <dgm:cxn modelId="{13B6B278-FE25-D04F-9BB6-8E6D7DA85365}" type="presOf" srcId="{57948F6F-C0CB-4270-92CA-FAD20A6F7852}" destId="{CE15760D-78A2-EF47-9192-E8A0ABBC5ED1}" srcOrd="0" destOrd="0" presId="urn:microsoft.com/office/officeart/2005/8/layout/vList2"/>
    <dgm:cxn modelId="{03582816-2742-1845-8C10-0B1F21AEADED}" type="presParOf" srcId="{CE15760D-78A2-EF47-9192-E8A0ABBC5ED1}" destId="{1B846133-59A4-504A-B87D-2A73B1C3467D}" srcOrd="0" destOrd="0" presId="urn:microsoft.com/office/officeart/2005/8/layout/vList2"/>
    <dgm:cxn modelId="{78ABCDE4-B83D-E84C-B49F-B530C155C4F3}" type="presParOf" srcId="{CE15760D-78A2-EF47-9192-E8A0ABBC5ED1}" destId="{B7C1F18A-4840-0B45-8BBC-3D1463CB18A4}" srcOrd="1" destOrd="0" presId="urn:microsoft.com/office/officeart/2005/8/layout/vList2"/>
    <dgm:cxn modelId="{0AE32B81-AD4F-544D-B9DA-67EAB9EB8CDA}" type="presParOf" srcId="{CE15760D-78A2-EF47-9192-E8A0ABBC5ED1}" destId="{72AE638D-A762-3742-ADF2-1322FE7BBE85}" srcOrd="2" destOrd="0" presId="urn:microsoft.com/office/officeart/2005/8/layout/vList2"/>
    <dgm:cxn modelId="{56EE2CD5-0BF5-C44A-8CFD-557CBC2A5F63}" type="presParOf" srcId="{CE15760D-78A2-EF47-9192-E8A0ABBC5ED1}" destId="{89D8ED82-4525-3843-9D7B-F88163E02163}" srcOrd="3" destOrd="0" presId="urn:microsoft.com/office/officeart/2005/8/layout/vList2"/>
    <dgm:cxn modelId="{0538046C-4BB4-514E-9BE1-0B1EF8BD1320}" type="presParOf" srcId="{CE15760D-78A2-EF47-9192-E8A0ABBC5ED1}" destId="{5867C041-B5E4-0F4E-AF7E-89D5CDDEC587}" srcOrd="4" destOrd="0" presId="urn:microsoft.com/office/officeart/2005/8/layout/vList2"/>
    <dgm:cxn modelId="{2621E8C8-F534-6B42-B977-CFB202B9CDD5}" type="presParOf" srcId="{CE15760D-78A2-EF47-9192-E8A0ABBC5ED1}" destId="{EE5A51DD-5764-E440-9496-5AF679C0B52B}" srcOrd="5" destOrd="0" presId="urn:microsoft.com/office/officeart/2005/8/layout/vList2"/>
    <dgm:cxn modelId="{E0D67A37-3D72-C847-A4D2-A6297B31C1B2}" type="presParOf" srcId="{CE15760D-78A2-EF47-9192-E8A0ABBC5ED1}" destId="{6D3C7B50-ADC8-484F-8077-86EDDD6438EE}" srcOrd="6" destOrd="0" presId="urn:microsoft.com/office/officeart/2005/8/layout/vList2"/>
    <dgm:cxn modelId="{98757F48-D475-7C44-AEC3-F2982B8F53A2}" type="presParOf" srcId="{CE15760D-78A2-EF47-9192-E8A0ABBC5ED1}" destId="{28BCABA2-89EB-D64E-BD09-DAD89A203DE8}" srcOrd="7" destOrd="0" presId="urn:microsoft.com/office/officeart/2005/8/layout/vList2"/>
    <dgm:cxn modelId="{4095EA70-3C9D-FA4A-AD09-50B6ED2C767C}" type="presParOf" srcId="{CE15760D-78A2-EF47-9192-E8A0ABBC5ED1}" destId="{877CA0BB-195D-9C46-BE27-25E6D922426B}" srcOrd="8" destOrd="0" presId="urn:microsoft.com/office/officeart/2005/8/layout/vList2"/>
    <dgm:cxn modelId="{267B7A53-E57F-B94E-AC02-6DD9A1A5226C}" type="presParOf" srcId="{CE15760D-78A2-EF47-9192-E8A0ABBC5ED1}" destId="{814DAB7A-B5B9-B246-8FDC-E3DF77477C0A}" srcOrd="9" destOrd="0" presId="urn:microsoft.com/office/officeart/2005/8/layout/vList2"/>
    <dgm:cxn modelId="{8A58838D-600C-6F45-A090-C5CA4CD5464A}" type="presParOf" srcId="{CE15760D-78A2-EF47-9192-E8A0ABBC5ED1}" destId="{D9658FE5-CCCB-7D47-97B6-49AE83BF07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EBAD4A-6C98-489D-A237-ACE09FF3C2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44351A-6FCA-4832-ABE3-5F86A6AF979B}">
      <dgm:prSet/>
      <dgm:spPr/>
      <dgm:t>
        <a:bodyPr/>
        <a:lstStyle/>
        <a:p>
          <a:r>
            <a:rPr lang="en-GB"/>
            <a:t>Most common and problematic form of plagiarism.</a:t>
          </a:r>
          <a:endParaRPr lang="en-US"/>
        </a:p>
      </dgm:t>
    </dgm:pt>
    <dgm:pt modelId="{94051AE5-D69C-47A5-BCF9-386D55F36A25}" type="parTrans" cxnId="{E447A77B-C00F-4A62-9F94-051470D1CC0C}">
      <dgm:prSet/>
      <dgm:spPr/>
      <dgm:t>
        <a:bodyPr/>
        <a:lstStyle/>
        <a:p>
          <a:endParaRPr lang="en-US"/>
        </a:p>
      </dgm:t>
    </dgm:pt>
    <dgm:pt modelId="{8E8B3BC1-5FF2-46B4-8178-8A4484620A71}" type="sibTrans" cxnId="{E447A77B-C00F-4A62-9F94-051470D1CC0C}">
      <dgm:prSet/>
      <dgm:spPr/>
      <dgm:t>
        <a:bodyPr/>
        <a:lstStyle/>
        <a:p>
          <a:endParaRPr lang="en-US"/>
        </a:p>
      </dgm:t>
    </dgm:pt>
    <dgm:pt modelId="{2FE626F1-B927-4371-B9E9-6C4097092DA8}">
      <dgm:prSet/>
      <dgm:spPr/>
      <dgm:t>
        <a:bodyPr/>
        <a:lstStyle/>
        <a:p>
          <a:r>
            <a:rPr lang="en-GB" dirty="0"/>
            <a:t>S</a:t>
          </a:r>
          <a:r>
            <a:rPr lang="en-PK" dirty="0"/>
            <a:t>everal paid and free detection tools are available</a:t>
          </a:r>
          <a:endParaRPr lang="en-US" dirty="0"/>
        </a:p>
      </dgm:t>
    </dgm:pt>
    <dgm:pt modelId="{9B82EA3A-51B6-4E29-92FD-2AA2DF5DF92B}" type="parTrans" cxnId="{7447C560-441F-4560-95FA-A7CC42EF6B59}">
      <dgm:prSet/>
      <dgm:spPr/>
      <dgm:t>
        <a:bodyPr/>
        <a:lstStyle/>
        <a:p>
          <a:endParaRPr lang="en-US"/>
        </a:p>
      </dgm:t>
    </dgm:pt>
    <dgm:pt modelId="{E2D3F629-C043-4D22-B933-0CD1F155D9B2}" type="sibTrans" cxnId="{7447C560-441F-4560-95FA-A7CC42EF6B59}">
      <dgm:prSet/>
      <dgm:spPr/>
      <dgm:t>
        <a:bodyPr/>
        <a:lstStyle/>
        <a:p>
          <a:endParaRPr lang="en-US"/>
        </a:p>
      </dgm:t>
    </dgm:pt>
    <dgm:pt modelId="{F5BFC0A6-F80D-4B5D-B609-E7094559EA40}">
      <dgm:prSet/>
      <dgm:spPr/>
      <dgm:t>
        <a:bodyPr/>
        <a:lstStyle/>
        <a:p>
          <a:r>
            <a:rPr lang="en-GB"/>
            <a:t>Available online as well as installed software </a:t>
          </a:r>
          <a:endParaRPr lang="en-US"/>
        </a:p>
      </dgm:t>
    </dgm:pt>
    <dgm:pt modelId="{568918D1-C387-4F97-89B7-3225EA52BA95}" type="parTrans" cxnId="{53DA7ABA-41BA-4546-A5A6-7E8F1EEC34EA}">
      <dgm:prSet/>
      <dgm:spPr/>
      <dgm:t>
        <a:bodyPr/>
        <a:lstStyle/>
        <a:p>
          <a:endParaRPr lang="en-US"/>
        </a:p>
      </dgm:t>
    </dgm:pt>
    <dgm:pt modelId="{6D715342-1B1B-4225-BFBB-A649AB06CFD5}" type="sibTrans" cxnId="{53DA7ABA-41BA-4546-A5A6-7E8F1EEC34EA}">
      <dgm:prSet/>
      <dgm:spPr/>
      <dgm:t>
        <a:bodyPr/>
        <a:lstStyle/>
        <a:p>
          <a:endParaRPr lang="en-US"/>
        </a:p>
      </dgm:t>
    </dgm:pt>
    <dgm:pt modelId="{369DF981-872C-40BF-9B5D-E242E66DD13B}">
      <dgm:prSet/>
      <dgm:spPr/>
      <dgm:t>
        <a:bodyPr/>
        <a:lstStyle/>
        <a:p>
          <a:r>
            <a:rPr lang="en-GB"/>
            <a:t>Easy to use and very accurate </a:t>
          </a:r>
          <a:endParaRPr lang="en-US"/>
        </a:p>
      </dgm:t>
    </dgm:pt>
    <dgm:pt modelId="{958EB314-2CDC-4991-A62E-DBE4C253C1BE}" type="parTrans" cxnId="{2AE23D33-7C86-4BE8-9FCF-171B014029A7}">
      <dgm:prSet/>
      <dgm:spPr/>
      <dgm:t>
        <a:bodyPr/>
        <a:lstStyle/>
        <a:p>
          <a:endParaRPr lang="en-US"/>
        </a:p>
      </dgm:t>
    </dgm:pt>
    <dgm:pt modelId="{85D1AAA5-CE90-47E1-9E58-28E2344FFDCE}" type="sibTrans" cxnId="{2AE23D33-7C86-4BE8-9FCF-171B014029A7}">
      <dgm:prSet/>
      <dgm:spPr/>
      <dgm:t>
        <a:bodyPr/>
        <a:lstStyle/>
        <a:p>
          <a:endParaRPr lang="en-US"/>
        </a:p>
      </dgm:t>
    </dgm:pt>
    <dgm:pt modelId="{96500C20-1B5B-4459-8C29-7AE034DB5443}">
      <dgm:prSet/>
      <dgm:spPr/>
      <dgm:t>
        <a:bodyPr/>
        <a:lstStyle/>
        <a:p>
          <a:r>
            <a:rPr lang="en-GB"/>
            <a:t>Detect plagiarism efficiently </a:t>
          </a:r>
          <a:endParaRPr lang="en-US"/>
        </a:p>
      </dgm:t>
    </dgm:pt>
    <dgm:pt modelId="{70B6BAAA-F429-4188-BB37-CF5D0E0B9B0E}" type="parTrans" cxnId="{7FB45EA4-AB31-4437-940E-4D10B9409534}">
      <dgm:prSet/>
      <dgm:spPr/>
      <dgm:t>
        <a:bodyPr/>
        <a:lstStyle/>
        <a:p>
          <a:endParaRPr lang="en-US"/>
        </a:p>
      </dgm:t>
    </dgm:pt>
    <dgm:pt modelId="{04A19728-00EC-47E9-8157-3D16850742F7}" type="sibTrans" cxnId="{7FB45EA4-AB31-4437-940E-4D10B9409534}">
      <dgm:prSet/>
      <dgm:spPr/>
      <dgm:t>
        <a:bodyPr/>
        <a:lstStyle/>
        <a:p>
          <a:endParaRPr lang="en-US"/>
        </a:p>
      </dgm:t>
    </dgm:pt>
    <dgm:pt modelId="{7ACF6A0E-D139-D24D-92B2-CDF2306E2EB5}" type="pres">
      <dgm:prSet presAssocID="{0DEBAD4A-6C98-489D-A237-ACE09FF3C2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921CC-3C06-7643-B627-116CF2FAD123}" type="pres">
      <dgm:prSet presAssocID="{E944351A-6FCA-4832-ABE3-5F86A6AF97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9AFA0-2E92-C042-B8DB-0D60A1177D7C}" type="pres">
      <dgm:prSet presAssocID="{8E8B3BC1-5FF2-46B4-8178-8A4484620A71}" presName="sibTrans" presStyleCnt="0"/>
      <dgm:spPr/>
    </dgm:pt>
    <dgm:pt modelId="{AD1ACB1D-CE61-954B-A87C-AE3B76B97415}" type="pres">
      <dgm:prSet presAssocID="{2FE626F1-B927-4371-B9E9-6C4097092DA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054AC-9C1C-9A4A-AFAA-4E866A777BB4}" type="pres">
      <dgm:prSet presAssocID="{E2D3F629-C043-4D22-B933-0CD1F155D9B2}" presName="sibTrans" presStyleCnt="0"/>
      <dgm:spPr/>
    </dgm:pt>
    <dgm:pt modelId="{87E4F59D-7BF9-DB4C-931F-040F2EDFA620}" type="pres">
      <dgm:prSet presAssocID="{F5BFC0A6-F80D-4B5D-B609-E7094559EA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12858-42BB-B446-93F2-229C14B32952}" type="pres">
      <dgm:prSet presAssocID="{6D715342-1B1B-4225-BFBB-A649AB06CFD5}" presName="sibTrans" presStyleCnt="0"/>
      <dgm:spPr/>
    </dgm:pt>
    <dgm:pt modelId="{FBFA7DB4-3D8A-0245-B2DA-2ABF0D9BFDCB}" type="pres">
      <dgm:prSet presAssocID="{369DF981-872C-40BF-9B5D-E242E66DD1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00EB-DD0C-9740-BB87-E7627ECF0A5B}" type="pres">
      <dgm:prSet presAssocID="{85D1AAA5-CE90-47E1-9E58-28E2344FFDCE}" presName="sibTrans" presStyleCnt="0"/>
      <dgm:spPr/>
    </dgm:pt>
    <dgm:pt modelId="{0EDA0C4B-D12C-D441-8D55-25065BB0FEDE}" type="pres">
      <dgm:prSet presAssocID="{96500C20-1B5B-4459-8C29-7AE034DB544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7C560-441F-4560-95FA-A7CC42EF6B59}" srcId="{0DEBAD4A-6C98-489D-A237-ACE09FF3C2C8}" destId="{2FE626F1-B927-4371-B9E9-6C4097092DA8}" srcOrd="1" destOrd="0" parTransId="{9B82EA3A-51B6-4E29-92FD-2AA2DF5DF92B}" sibTransId="{E2D3F629-C043-4D22-B933-0CD1F155D9B2}"/>
    <dgm:cxn modelId="{7F97B25C-1A30-C340-A9E6-CC78EEE43B32}" type="presOf" srcId="{96500C20-1B5B-4459-8C29-7AE034DB5443}" destId="{0EDA0C4B-D12C-D441-8D55-25065BB0FEDE}" srcOrd="0" destOrd="0" presId="urn:microsoft.com/office/officeart/2005/8/layout/default"/>
    <dgm:cxn modelId="{E447A77B-C00F-4A62-9F94-051470D1CC0C}" srcId="{0DEBAD4A-6C98-489D-A237-ACE09FF3C2C8}" destId="{E944351A-6FCA-4832-ABE3-5F86A6AF979B}" srcOrd="0" destOrd="0" parTransId="{94051AE5-D69C-47A5-BCF9-386D55F36A25}" sibTransId="{8E8B3BC1-5FF2-46B4-8178-8A4484620A71}"/>
    <dgm:cxn modelId="{F3C3A32D-67FF-6D4B-AD0F-3A3DC4B275A4}" type="presOf" srcId="{F5BFC0A6-F80D-4B5D-B609-E7094559EA40}" destId="{87E4F59D-7BF9-DB4C-931F-040F2EDFA620}" srcOrd="0" destOrd="0" presId="urn:microsoft.com/office/officeart/2005/8/layout/default"/>
    <dgm:cxn modelId="{53DA7ABA-41BA-4546-A5A6-7E8F1EEC34EA}" srcId="{0DEBAD4A-6C98-489D-A237-ACE09FF3C2C8}" destId="{F5BFC0A6-F80D-4B5D-B609-E7094559EA40}" srcOrd="2" destOrd="0" parTransId="{568918D1-C387-4F97-89B7-3225EA52BA95}" sibTransId="{6D715342-1B1B-4225-BFBB-A649AB06CFD5}"/>
    <dgm:cxn modelId="{2AE23D33-7C86-4BE8-9FCF-171B014029A7}" srcId="{0DEBAD4A-6C98-489D-A237-ACE09FF3C2C8}" destId="{369DF981-872C-40BF-9B5D-E242E66DD13B}" srcOrd="3" destOrd="0" parTransId="{958EB314-2CDC-4991-A62E-DBE4C253C1BE}" sibTransId="{85D1AAA5-CE90-47E1-9E58-28E2344FFDCE}"/>
    <dgm:cxn modelId="{7FB45EA4-AB31-4437-940E-4D10B9409534}" srcId="{0DEBAD4A-6C98-489D-A237-ACE09FF3C2C8}" destId="{96500C20-1B5B-4459-8C29-7AE034DB5443}" srcOrd="4" destOrd="0" parTransId="{70B6BAAA-F429-4188-BB37-CF5D0E0B9B0E}" sibTransId="{04A19728-00EC-47E9-8157-3D16850742F7}"/>
    <dgm:cxn modelId="{31624E10-2758-3548-947B-B763E38B8298}" type="presOf" srcId="{0DEBAD4A-6C98-489D-A237-ACE09FF3C2C8}" destId="{7ACF6A0E-D139-D24D-92B2-CDF2306E2EB5}" srcOrd="0" destOrd="0" presId="urn:microsoft.com/office/officeart/2005/8/layout/default"/>
    <dgm:cxn modelId="{7F89DE56-1F83-7D4E-8A83-920C7135C3AD}" type="presOf" srcId="{E944351A-6FCA-4832-ABE3-5F86A6AF979B}" destId="{799921CC-3C06-7643-B627-116CF2FAD123}" srcOrd="0" destOrd="0" presId="urn:microsoft.com/office/officeart/2005/8/layout/default"/>
    <dgm:cxn modelId="{99F50FE2-6AF9-6442-B6AB-99DF23C199F6}" type="presOf" srcId="{2FE626F1-B927-4371-B9E9-6C4097092DA8}" destId="{AD1ACB1D-CE61-954B-A87C-AE3B76B97415}" srcOrd="0" destOrd="0" presId="urn:microsoft.com/office/officeart/2005/8/layout/default"/>
    <dgm:cxn modelId="{CA79EDB8-8A42-BC47-9FF2-81DFAE22B11B}" type="presOf" srcId="{369DF981-872C-40BF-9B5D-E242E66DD13B}" destId="{FBFA7DB4-3D8A-0245-B2DA-2ABF0D9BFDCB}" srcOrd="0" destOrd="0" presId="urn:microsoft.com/office/officeart/2005/8/layout/default"/>
    <dgm:cxn modelId="{F36800C9-46FE-9E47-A939-3826D8422D50}" type="presParOf" srcId="{7ACF6A0E-D139-D24D-92B2-CDF2306E2EB5}" destId="{799921CC-3C06-7643-B627-116CF2FAD123}" srcOrd="0" destOrd="0" presId="urn:microsoft.com/office/officeart/2005/8/layout/default"/>
    <dgm:cxn modelId="{EB08677E-A7E9-4340-8B08-CF0CC94FAC3B}" type="presParOf" srcId="{7ACF6A0E-D139-D24D-92B2-CDF2306E2EB5}" destId="{7279AFA0-2E92-C042-B8DB-0D60A1177D7C}" srcOrd="1" destOrd="0" presId="urn:microsoft.com/office/officeart/2005/8/layout/default"/>
    <dgm:cxn modelId="{F9664A8F-AECF-A242-97A4-FE0AFB7DEA15}" type="presParOf" srcId="{7ACF6A0E-D139-D24D-92B2-CDF2306E2EB5}" destId="{AD1ACB1D-CE61-954B-A87C-AE3B76B97415}" srcOrd="2" destOrd="0" presId="urn:microsoft.com/office/officeart/2005/8/layout/default"/>
    <dgm:cxn modelId="{EC0A8DF0-3CEA-AD4B-A259-E5463CF8E436}" type="presParOf" srcId="{7ACF6A0E-D139-D24D-92B2-CDF2306E2EB5}" destId="{7DE054AC-9C1C-9A4A-AFAA-4E866A777BB4}" srcOrd="3" destOrd="0" presId="urn:microsoft.com/office/officeart/2005/8/layout/default"/>
    <dgm:cxn modelId="{D67B89B5-863A-B542-936C-E72C469EECCF}" type="presParOf" srcId="{7ACF6A0E-D139-D24D-92B2-CDF2306E2EB5}" destId="{87E4F59D-7BF9-DB4C-931F-040F2EDFA620}" srcOrd="4" destOrd="0" presId="urn:microsoft.com/office/officeart/2005/8/layout/default"/>
    <dgm:cxn modelId="{DEA295DB-B531-5845-9827-D8A29956E80C}" type="presParOf" srcId="{7ACF6A0E-D139-D24D-92B2-CDF2306E2EB5}" destId="{19312858-42BB-B446-93F2-229C14B32952}" srcOrd="5" destOrd="0" presId="urn:microsoft.com/office/officeart/2005/8/layout/default"/>
    <dgm:cxn modelId="{D7A062BC-D730-C542-8233-6B9E2389B512}" type="presParOf" srcId="{7ACF6A0E-D139-D24D-92B2-CDF2306E2EB5}" destId="{FBFA7DB4-3D8A-0245-B2DA-2ABF0D9BFDCB}" srcOrd="6" destOrd="0" presId="urn:microsoft.com/office/officeart/2005/8/layout/default"/>
    <dgm:cxn modelId="{9C1619A5-0ECA-8444-8F09-B550FB06A26F}" type="presParOf" srcId="{7ACF6A0E-D139-D24D-92B2-CDF2306E2EB5}" destId="{B7E400EB-DD0C-9740-BB87-E7627ECF0A5B}" srcOrd="7" destOrd="0" presId="urn:microsoft.com/office/officeart/2005/8/layout/default"/>
    <dgm:cxn modelId="{699FD3EB-4565-8045-86EC-B34EE6E226F8}" type="presParOf" srcId="{7ACF6A0E-D139-D24D-92B2-CDF2306E2EB5}" destId="{0EDA0C4B-D12C-D441-8D55-25065BB0FE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5575C9-31AC-47D3-B81F-C1AC30F9A5D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E8AC6-A9D7-4752-AAEE-F6FB3998AFE2}">
      <dgm:prSet/>
      <dgm:spPr/>
      <dgm:t>
        <a:bodyPr/>
        <a:lstStyle/>
        <a:p>
          <a:pPr>
            <a:lnSpc>
              <a:spcPct val="100000"/>
            </a:lnSpc>
          </a:pPr>
          <a:r>
            <a:rPr lang="en-PK" dirty="0"/>
            <a:t>Keep track of the sources you consult in your research</a:t>
          </a:r>
          <a:endParaRPr lang="en-US" dirty="0"/>
        </a:p>
      </dgm:t>
    </dgm:pt>
    <dgm:pt modelId="{B62B8070-250C-4ED0-AFA1-47B00E68A7BF}" type="parTrans" cxnId="{3EEE668F-96EC-428C-A07B-729F085285CE}">
      <dgm:prSet/>
      <dgm:spPr/>
      <dgm:t>
        <a:bodyPr/>
        <a:lstStyle/>
        <a:p>
          <a:endParaRPr lang="en-US"/>
        </a:p>
      </dgm:t>
    </dgm:pt>
    <dgm:pt modelId="{477A6296-F377-495C-98CF-193081BA3EA7}" type="sibTrans" cxnId="{3EEE668F-96EC-428C-A07B-729F085285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DC4833-E52E-4E7E-A329-60BB8B21673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</a:t>
          </a:r>
          <a:r>
            <a:rPr lang="en-PK"/>
            <a:t>araphrase and quote from your sources (add your own ideas)</a:t>
          </a:r>
          <a:endParaRPr lang="en-US"/>
        </a:p>
      </dgm:t>
    </dgm:pt>
    <dgm:pt modelId="{E0BFA889-F3E7-4038-B699-E6F73E4AB426}" type="parTrans" cxnId="{AA19C92E-5BEF-4072-8ACB-0A2088820838}">
      <dgm:prSet/>
      <dgm:spPr/>
      <dgm:t>
        <a:bodyPr/>
        <a:lstStyle/>
        <a:p>
          <a:endParaRPr lang="en-US"/>
        </a:p>
      </dgm:t>
    </dgm:pt>
    <dgm:pt modelId="{C129C014-CDE1-492D-BDF6-0F4DBE7DCCC6}" type="sibTrans" cxnId="{AA19C92E-5BEF-4072-8ACB-0A20888208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860F77-67EE-4345-BFC4-CB1AF277B322}">
      <dgm:prSet/>
      <dgm:spPr/>
      <dgm:t>
        <a:bodyPr/>
        <a:lstStyle/>
        <a:p>
          <a:pPr>
            <a:lnSpc>
              <a:spcPct val="100000"/>
            </a:lnSpc>
          </a:pPr>
          <a:r>
            <a:rPr lang="en-PK"/>
            <a:t>Credit the original author in and in-text citation and reference list</a:t>
          </a:r>
          <a:endParaRPr lang="en-US"/>
        </a:p>
      </dgm:t>
    </dgm:pt>
    <dgm:pt modelId="{187B2CF5-8785-4E23-BD4C-1FC42923C3EC}" type="parTrans" cxnId="{6B1E4FB2-8284-4E59-A4EB-A326D88AE2D0}">
      <dgm:prSet/>
      <dgm:spPr/>
      <dgm:t>
        <a:bodyPr/>
        <a:lstStyle/>
        <a:p>
          <a:endParaRPr lang="en-US"/>
        </a:p>
      </dgm:t>
    </dgm:pt>
    <dgm:pt modelId="{2D1D8546-72AB-46F0-9F39-1FF7DC10418D}" type="sibTrans" cxnId="{6B1E4FB2-8284-4E59-A4EB-A326D88AE2D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2478D5B-9D39-4636-8E4E-05C236C772D1}">
      <dgm:prSet/>
      <dgm:spPr/>
      <dgm:t>
        <a:bodyPr/>
        <a:lstStyle/>
        <a:p>
          <a:pPr>
            <a:lnSpc>
              <a:spcPct val="100000"/>
            </a:lnSpc>
          </a:pPr>
          <a:r>
            <a:rPr lang="en-PK"/>
            <a:t>Use a plagiarism checker before you submit.  </a:t>
          </a:r>
          <a:endParaRPr lang="en-US"/>
        </a:p>
      </dgm:t>
    </dgm:pt>
    <dgm:pt modelId="{6CC2D0CC-ECD7-44D3-8429-DCEC2A318E5C}" type="parTrans" cxnId="{4DCC6D7E-2E5E-43A7-9BA1-5BAEE303B9E5}">
      <dgm:prSet/>
      <dgm:spPr/>
      <dgm:t>
        <a:bodyPr/>
        <a:lstStyle/>
        <a:p>
          <a:endParaRPr lang="en-US"/>
        </a:p>
      </dgm:t>
    </dgm:pt>
    <dgm:pt modelId="{2941AB9E-DBFE-429A-8282-BB90EB6774F3}" type="sibTrans" cxnId="{4DCC6D7E-2E5E-43A7-9BA1-5BAEE303B9E5}">
      <dgm:prSet/>
      <dgm:spPr/>
      <dgm:t>
        <a:bodyPr/>
        <a:lstStyle/>
        <a:p>
          <a:endParaRPr lang="en-US"/>
        </a:p>
      </dgm:t>
    </dgm:pt>
    <dgm:pt modelId="{3E67A037-5C4F-46B9-9CDC-EB41FC3E89CB}" type="pres">
      <dgm:prSet presAssocID="{0E5575C9-31AC-47D3-B81F-C1AC30F9A5D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DC303D-C304-4AAE-A20A-6FF345F366EE}" type="pres">
      <dgm:prSet presAssocID="{0E5575C9-31AC-47D3-B81F-C1AC30F9A5DF}" presName="container" presStyleCnt="0">
        <dgm:presLayoutVars>
          <dgm:dir/>
          <dgm:resizeHandles val="exact"/>
        </dgm:presLayoutVars>
      </dgm:prSet>
      <dgm:spPr/>
    </dgm:pt>
    <dgm:pt modelId="{72080FAB-09FA-44D1-95C1-18873748880B}" type="pres">
      <dgm:prSet presAssocID="{A24E8AC6-A9D7-4752-AAEE-F6FB3998AFE2}" presName="compNode" presStyleCnt="0"/>
      <dgm:spPr/>
    </dgm:pt>
    <dgm:pt modelId="{33B351F3-BE5B-44B6-89F6-F404F99401F0}" type="pres">
      <dgm:prSet presAssocID="{A24E8AC6-A9D7-4752-AAEE-F6FB3998AFE2}" presName="iconBgRect" presStyleLbl="bgShp" presStyleIdx="0" presStyleCnt="4"/>
      <dgm:spPr/>
    </dgm:pt>
    <dgm:pt modelId="{C64E81EE-C13A-4E54-96EA-F5169FB99831}" type="pres">
      <dgm:prSet presAssocID="{A24E8AC6-A9D7-4752-AAEE-F6FB3998AFE2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8A31BEE-B83D-4339-9D4D-2232CC4F9531}" type="pres">
      <dgm:prSet presAssocID="{A24E8AC6-A9D7-4752-AAEE-F6FB3998AFE2}" presName="spaceRect" presStyleCnt="0"/>
      <dgm:spPr/>
    </dgm:pt>
    <dgm:pt modelId="{32F521CE-C482-440B-A759-4EBA0498CFA6}" type="pres">
      <dgm:prSet presAssocID="{A24E8AC6-A9D7-4752-AAEE-F6FB3998AFE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3928D2F-6C42-46EC-8D68-777FDB4216CA}" type="pres">
      <dgm:prSet presAssocID="{477A6296-F377-495C-98CF-193081BA3EA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74217B9-2234-4C1F-98E7-EFE4416D816E}" type="pres">
      <dgm:prSet presAssocID="{68DC4833-E52E-4E7E-A329-60BB8B216733}" presName="compNode" presStyleCnt="0"/>
      <dgm:spPr/>
    </dgm:pt>
    <dgm:pt modelId="{392E8355-7FE8-41CB-8AF0-7749F517BE8F}" type="pres">
      <dgm:prSet presAssocID="{68DC4833-E52E-4E7E-A329-60BB8B216733}" presName="iconBgRect" presStyleLbl="bgShp" presStyleIdx="1" presStyleCnt="4"/>
      <dgm:spPr/>
    </dgm:pt>
    <dgm:pt modelId="{60519170-1098-4500-80FB-B8A3FFE3D698}" type="pres">
      <dgm:prSet presAssocID="{68DC4833-E52E-4E7E-A329-60BB8B216733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AF142207-C0B1-4F81-A8A5-CEE4BFA7C1F2}" type="pres">
      <dgm:prSet presAssocID="{68DC4833-E52E-4E7E-A329-60BB8B216733}" presName="spaceRect" presStyleCnt="0"/>
      <dgm:spPr/>
    </dgm:pt>
    <dgm:pt modelId="{9353705E-C2EC-4BFD-850A-B57DC0767879}" type="pres">
      <dgm:prSet presAssocID="{68DC4833-E52E-4E7E-A329-60BB8B21673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AB40B2E-6018-4394-BB8C-740014D2B216}" type="pres">
      <dgm:prSet presAssocID="{C129C014-CDE1-492D-BDF6-0F4DBE7DCCC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0F8C48F-975B-4032-B02A-3017532D4AD0}" type="pres">
      <dgm:prSet presAssocID="{07860F77-67EE-4345-BFC4-CB1AF277B322}" presName="compNode" presStyleCnt="0"/>
      <dgm:spPr/>
    </dgm:pt>
    <dgm:pt modelId="{75F0BA32-C937-4248-94A8-C0726207F70E}" type="pres">
      <dgm:prSet presAssocID="{07860F77-67EE-4345-BFC4-CB1AF277B322}" presName="iconBgRect" presStyleLbl="bgShp" presStyleIdx="2" presStyleCnt="4"/>
      <dgm:spPr/>
    </dgm:pt>
    <dgm:pt modelId="{A3F6648A-6C5A-4036-81A1-04ACF7EFFB06}" type="pres">
      <dgm:prSet presAssocID="{07860F77-67EE-4345-BFC4-CB1AF277B322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1CDF81A1-0808-4725-9A5F-AB06407C67E9}" type="pres">
      <dgm:prSet presAssocID="{07860F77-67EE-4345-BFC4-CB1AF277B322}" presName="spaceRect" presStyleCnt="0"/>
      <dgm:spPr/>
    </dgm:pt>
    <dgm:pt modelId="{EE816E20-8BD8-4655-9F51-5F8AA48C32A3}" type="pres">
      <dgm:prSet presAssocID="{07860F77-67EE-4345-BFC4-CB1AF277B32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E5B4935-1567-4233-AA2E-A82669783CDE}" type="pres">
      <dgm:prSet presAssocID="{2D1D8546-72AB-46F0-9F39-1FF7DC1041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18BFC6-1325-4838-9C5B-3EC494D44699}" type="pres">
      <dgm:prSet presAssocID="{52478D5B-9D39-4636-8E4E-05C236C772D1}" presName="compNode" presStyleCnt="0"/>
      <dgm:spPr/>
    </dgm:pt>
    <dgm:pt modelId="{4D10DB05-004C-493A-B524-C29DDFFF8494}" type="pres">
      <dgm:prSet presAssocID="{52478D5B-9D39-4636-8E4E-05C236C772D1}" presName="iconBgRect" presStyleLbl="bgShp" presStyleIdx="3" presStyleCnt="4"/>
      <dgm:spPr/>
    </dgm:pt>
    <dgm:pt modelId="{4B7DD9F9-3E06-4772-A53F-320086C47BCC}" type="pres">
      <dgm:prSet presAssocID="{52478D5B-9D39-4636-8E4E-05C236C772D1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EEB79EC-A34C-4A96-BF0C-2D3CFFFE5701}" type="pres">
      <dgm:prSet presAssocID="{52478D5B-9D39-4636-8E4E-05C236C772D1}" presName="spaceRect" presStyleCnt="0"/>
      <dgm:spPr/>
    </dgm:pt>
    <dgm:pt modelId="{AC50CAC2-C484-4288-B4EB-CA44889F65E2}" type="pres">
      <dgm:prSet presAssocID="{52478D5B-9D39-4636-8E4E-05C236C772D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E668F-96EC-428C-A07B-729F085285CE}" srcId="{0E5575C9-31AC-47D3-B81F-C1AC30F9A5DF}" destId="{A24E8AC6-A9D7-4752-AAEE-F6FB3998AFE2}" srcOrd="0" destOrd="0" parTransId="{B62B8070-250C-4ED0-AFA1-47B00E68A7BF}" sibTransId="{477A6296-F377-495C-98CF-193081BA3EA7}"/>
    <dgm:cxn modelId="{DD0D4B74-D273-404A-B9C8-C6E43E2CFFAE}" type="presOf" srcId="{68DC4833-E52E-4E7E-A329-60BB8B216733}" destId="{9353705E-C2EC-4BFD-850A-B57DC0767879}" srcOrd="0" destOrd="0" presId="urn:microsoft.com/office/officeart/2018/2/layout/IconCircleList"/>
    <dgm:cxn modelId="{EA81F993-515D-47AA-A714-1EACB2E34601}" type="presOf" srcId="{477A6296-F377-495C-98CF-193081BA3EA7}" destId="{43928D2F-6C42-46EC-8D68-777FDB4216CA}" srcOrd="0" destOrd="0" presId="urn:microsoft.com/office/officeart/2018/2/layout/IconCircleList"/>
    <dgm:cxn modelId="{6B1E4FB2-8284-4E59-A4EB-A326D88AE2D0}" srcId="{0E5575C9-31AC-47D3-B81F-C1AC30F9A5DF}" destId="{07860F77-67EE-4345-BFC4-CB1AF277B322}" srcOrd="2" destOrd="0" parTransId="{187B2CF5-8785-4E23-BD4C-1FC42923C3EC}" sibTransId="{2D1D8546-72AB-46F0-9F39-1FF7DC10418D}"/>
    <dgm:cxn modelId="{AA19C92E-5BEF-4072-8ACB-0A2088820838}" srcId="{0E5575C9-31AC-47D3-B81F-C1AC30F9A5DF}" destId="{68DC4833-E52E-4E7E-A329-60BB8B216733}" srcOrd="1" destOrd="0" parTransId="{E0BFA889-F3E7-4038-B699-E6F73E4AB426}" sibTransId="{C129C014-CDE1-492D-BDF6-0F4DBE7DCCC6}"/>
    <dgm:cxn modelId="{CF2EB128-3DBC-47A9-8B47-8E9CDA35D660}" type="presOf" srcId="{C129C014-CDE1-492D-BDF6-0F4DBE7DCCC6}" destId="{1AB40B2E-6018-4394-BB8C-740014D2B216}" srcOrd="0" destOrd="0" presId="urn:microsoft.com/office/officeart/2018/2/layout/IconCircleList"/>
    <dgm:cxn modelId="{4DCC6D7E-2E5E-43A7-9BA1-5BAEE303B9E5}" srcId="{0E5575C9-31AC-47D3-B81F-C1AC30F9A5DF}" destId="{52478D5B-9D39-4636-8E4E-05C236C772D1}" srcOrd="3" destOrd="0" parTransId="{6CC2D0CC-ECD7-44D3-8429-DCEC2A318E5C}" sibTransId="{2941AB9E-DBFE-429A-8282-BB90EB6774F3}"/>
    <dgm:cxn modelId="{68FDC196-77D3-4A4E-BC46-A3674A599BEE}" type="presOf" srcId="{0E5575C9-31AC-47D3-B81F-C1AC30F9A5DF}" destId="{3E67A037-5C4F-46B9-9CDC-EB41FC3E89CB}" srcOrd="0" destOrd="0" presId="urn:microsoft.com/office/officeart/2018/2/layout/IconCircleList"/>
    <dgm:cxn modelId="{7AC8A7C6-3F25-4521-8DE1-C1136601216A}" type="presOf" srcId="{2D1D8546-72AB-46F0-9F39-1FF7DC10418D}" destId="{AE5B4935-1567-4233-AA2E-A82669783CDE}" srcOrd="0" destOrd="0" presId="urn:microsoft.com/office/officeart/2018/2/layout/IconCircleList"/>
    <dgm:cxn modelId="{83B5F850-2192-45C9-A287-DFA7A2B25446}" type="presOf" srcId="{52478D5B-9D39-4636-8E4E-05C236C772D1}" destId="{AC50CAC2-C484-4288-B4EB-CA44889F65E2}" srcOrd="0" destOrd="0" presId="urn:microsoft.com/office/officeart/2018/2/layout/IconCircleList"/>
    <dgm:cxn modelId="{815D349E-AE5D-45FB-B15E-D22E5508054B}" type="presOf" srcId="{A24E8AC6-A9D7-4752-AAEE-F6FB3998AFE2}" destId="{32F521CE-C482-440B-A759-4EBA0498CFA6}" srcOrd="0" destOrd="0" presId="urn:microsoft.com/office/officeart/2018/2/layout/IconCircleList"/>
    <dgm:cxn modelId="{E28E75B7-1ACA-4790-A4E1-AA92BFDF5E86}" type="presOf" srcId="{07860F77-67EE-4345-BFC4-CB1AF277B322}" destId="{EE816E20-8BD8-4655-9F51-5F8AA48C32A3}" srcOrd="0" destOrd="0" presId="urn:microsoft.com/office/officeart/2018/2/layout/IconCircleList"/>
    <dgm:cxn modelId="{23ACEE96-862A-428D-9A34-06101FA8222A}" type="presParOf" srcId="{3E67A037-5C4F-46B9-9CDC-EB41FC3E89CB}" destId="{90DC303D-C304-4AAE-A20A-6FF345F366EE}" srcOrd="0" destOrd="0" presId="urn:microsoft.com/office/officeart/2018/2/layout/IconCircleList"/>
    <dgm:cxn modelId="{448A57D8-10E5-4ABC-9CF3-B696A84497D5}" type="presParOf" srcId="{90DC303D-C304-4AAE-A20A-6FF345F366EE}" destId="{72080FAB-09FA-44D1-95C1-18873748880B}" srcOrd="0" destOrd="0" presId="urn:microsoft.com/office/officeart/2018/2/layout/IconCircleList"/>
    <dgm:cxn modelId="{B40DB055-6E56-489A-AF14-CA008B14D2B5}" type="presParOf" srcId="{72080FAB-09FA-44D1-95C1-18873748880B}" destId="{33B351F3-BE5B-44B6-89F6-F404F99401F0}" srcOrd="0" destOrd="0" presId="urn:microsoft.com/office/officeart/2018/2/layout/IconCircleList"/>
    <dgm:cxn modelId="{51B29AB1-8FBF-44BA-B610-6466DC3DA421}" type="presParOf" srcId="{72080FAB-09FA-44D1-95C1-18873748880B}" destId="{C64E81EE-C13A-4E54-96EA-F5169FB99831}" srcOrd="1" destOrd="0" presId="urn:microsoft.com/office/officeart/2018/2/layout/IconCircleList"/>
    <dgm:cxn modelId="{4AB9AD0A-4D8E-4419-A42F-FB84E6FA000D}" type="presParOf" srcId="{72080FAB-09FA-44D1-95C1-18873748880B}" destId="{38A31BEE-B83D-4339-9D4D-2232CC4F9531}" srcOrd="2" destOrd="0" presId="urn:microsoft.com/office/officeart/2018/2/layout/IconCircleList"/>
    <dgm:cxn modelId="{E9AE47AF-EE82-4236-9D58-DE778B4AD6B1}" type="presParOf" srcId="{72080FAB-09FA-44D1-95C1-18873748880B}" destId="{32F521CE-C482-440B-A759-4EBA0498CFA6}" srcOrd="3" destOrd="0" presId="urn:microsoft.com/office/officeart/2018/2/layout/IconCircleList"/>
    <dgm:cxn modelId="{BAEAD684-4842-420B-AC1E-EBAE3D5A7C5A}" type="presParOf" srcId="{90DC303D-C304-4AAE-A20A-6FF345F366EE}" destId="{43928D2F-6C42-46EC-8D68-777FDB4216CA}" srcOrd="1" destOrd="0" presId="urn:microsoft.com/office/officeart/2018/2/layout/IconCircleList"/>
    <dgm:cxn modelId="{10DE9BDE-AB2D-495C-A562-2C4CD7AADCA2}" type="presParOf" srcId="{90DC303D-C304-4AAE-A20A-6FF345F366EE}" destId="{874217B9-2234-4C1F-98E7-EFE4416D816E}" srcOrd="2" destOrd="0" presId="urn:microsoft.com/office/officeart/2018/2/layout/IconCircleList"/>
    <dgm:cxn modelId="{BCAD1795-583C-411F-B3E4-6121F4DEC2BC}" type="presParOf" srcId="{874217B9-2234-4C1F-98E7-EFE4416D816E}" destId="{392E8355-7FE8-41CB-8AF0-7749F517BE8F}" srcOrd="0" destOrd="0" presId="urn:microsoft.com/office/officeart/2018/2/layout/IconCircleList"/>
    <dgm:cxn modelId="{4FCC4433-DB00-407C-96FD-3065DF6477DB}" type="presParOf" srcId="{874217B9-2234-4C1F-98E7-EFE4416D816E}" destId="{60519170-1098-4500-80FB-B8A3FFE3D698}" srcOrd="1" destOrd="0" presId="urn:microsoft.com/office/officeart/2018/2/layout/IconCircleList"/>
    <dgm:cxn modelId="{DA82B8C9-DAC9-46FE-ABEC-B54909665A4D}" type="presParOf" srcId="{874217B9-2234-4C1F-98E7-EFE4416D816E}" destId="{AF142207-C0B1-4F81-A8A5-CEE4BFA7C1F2}" srcOrd="2" destOrd="0" presId="urn:microsoft.com/office/officeart/2018/2/layout/IconCircleList"/>
    <dgm:cxn modelId="{2CEAA9CF-ECA4-49AE-996A-CDE423080BA1}" type="presParOf" srcId="{874217B9-2234-4C1F-98E7-EFE4416D816E}" destId="{9353705E-C2EC-4BFD-850A-B57DC0767879}" srcOrd="3" destOrd="0" presId="urn:microsoft.com/office/officeart/2018/2/layout/IconCircleList"/>
    <dgm:cxn modelId="{B58DCD9D-B403-4310-8B39-0A0DAF52F28A}" type="presParOf" srcId="{90DC303D-C304-4AAE-A20A-6FF345F366EE}" destId="{1AB40B2E-6018-4394-BB8C-740014D2B216}" srcOrd="3" destOrd="0" presId="urn:microsoft.com/office/officeart/2018/2/layout/IconCircleList"/>
    <dgm:cxn modelId="{1789A5FF-4EF2-4362-8DE3-B4D6F4EB0EE7}" type="presParOf" srcId="{90DC303D-C304-4AAE-A20A-6FF345F366EE}" destId="{20F8C48F-975B-4032-B02A-3017532D4AD0}" srcOrd="4" destOrd="0" presId="urn:microsoft.com/office/officeart/2018/2/layout/IconCircleList"/>
    <dgm:cxn modelId="{3AF515F1-2547-46C3-AA69-82CCB8288F81}" type="presParOf" srcId="{20F8C48F-975B-4032-B02A-3017532D4AD0}" destId="{75F0BA32-C937-4248-94A8-C0726207F70E}" srcOrd="0" destOrd="0" presId="urn:microsoft.com/office/officeart/2018/2/layout/IconCircleList"/>
    <dgm:cxn modelId="{E0F30022-BC71-476A-80A3-45A764D4118D}" type="presParOf" srcId="{20F8C48F-975B-4032-B02A-3017532D4AD0}" destId="{A3F6648A-6C5A-4036-81A1-04ACF7EFFB06}" srcOrd="1" destOrd="0" presId="urn:microsoft.com/office/officeart/2018/2/layout/IconCircleList"/>
    <dgm:cxn modelId="{56B492B9-13DC-423B-860E-CA0563453B95}" type="presParOf" srcId="{20F8C48F-975B-4032-B02A-3017532D4AD0}" destId="{1CDF81A1-0808-4725-9A5F-AB06407C67E9}" srcOrd="2" destOrd="0" presId="urn:microsoft.com/office/officeart/2018/2/layout/IconCircleList"/>
    <dgm:cxn modelId="{C96D0848-B559-43D1-A032-CA751F5755FF}" type="presParOf" srcId="{20F8C48F-975B-4032-B02A-3017532D4AD0}" destId="{EE816E20-8BD8-4655-9F51-5F8AA48C32A3}" srcOrd="3" destOrd="0" presId="urn:microsoft.com/office/officeart/2018/2/layout/IconCircleList"/>
    <dgm:cxn modelId="{712A9687-B816-424C-B6C8-755B3FD29CF5}" type="presParOf" srcId="{90DC303D-C304-4AAE-A20A-6FF345F366EE}" destId="{AE5B4935-1567-4233-AA2E-A82669783CDE}" srcOrd="5" destOrd="0" presId="urn:microsoft.com/office/officeart/2018/2/layout/IconCircleList"/>
    <dgm:cxn modelId="{C5F793AF-E7F3-4E82-88A1-16C8F69B4533}" type="presParOf" srcId="{90DC303D-C304-4AAE-A20A-6FF345F366EE}" destId="{BC18BFC6-1325-4838-9C5B-3EC494D44699}" srcOrd="6" destOrd="0" presId="urn:microsoft.com/office/officeart/2018/2/layout/IconCircleList"/>
    <dgm:cxn modelId="{602C6070-1E7D-4B08-A631-9105D17346A2}" type="presParOf" srcId="{BC18BFC6-1325-4838-9C5B-3EC494D44699}" destId="{4D10DB05-004C-493A-B524-C29DDFFF8494}" srcOrd="0" destOrd="0" presId="urn:microsoft.com/office/officeart/2018/2/layout/IconCircleList"/>
    <dgm:cxn modelId="{E74712CB-47CC-492A-B879-D7BE677CC9B1}" type="presParOf" srcId="{BC18BFC6-1325-4838-9C5B-3EC494D44699}" destId="{4B7DD9F9-3E06-4772-A53F-320086C47BCC}" srcOrd="1" destOrd="0" presId="urn:microsoft.com/office/officeart/2018/2/layout/IconCircleList"/>
    <dgm:cxn modelId="{12E38D87-0CBF-4474-A7C1-2EE668288928}" type="presParOf" srcId="{BC18BFC6-1325-4838-9C5B-3EC494D44699}" destId="{DEEB79EC-A34C-4A96-BF0C-2D3CFFFE5701}" srcOrd="2" destOrd="0" presId="urn:microsoft.com/office/officeart/2018/2/layout/IconCircleList"/>
    <dgm:cxn modelId="{E41C7B3B-8BF4-4B5E-9ED9-497039780B42}" type="presParOf" srcId="{BC18BFC6-1325-4838-9C5B-3EC494D44699}" destId="{AC50CAC2-C484-4288-B4EB-CA44889F65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698453-F902-47BE-9AE0-38242E57AF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48B852-6999-4D4F-854F-709011FB7CFC}">
      <dgm:prSet/>
      <dgm:spPr/>
      <dgm:t>
        <a:bodyPr/>
        <a:lstStyle/>
        <a:p>
          <a:r>
            <a:rPr lang="en-GB"/>
            <a:t>extent </a:t>
          </a:r>
          <a:endParaRPr lang="en-US"/>
        </a:p>
      </dgm:t>
    </dgm:pt>
    <dgm:pt modelId="{D2DDC13D-322A-4CA1-9716-ED793ABDFD7F}" type="parTrans" cxnId="{5FCE0CA4-9455-4D9D-844C-FFDCB082E890}">
      <dgm:prSet/>
      <dgm:spPr/>
      <dgm:t>
        <a:bodyPr/>
        <a:lstStyle/>
        <a:p>
          <a:endParaRPr lang="en-US"/>
        </a:p>
      </dgm:t>
    </dgm:pt>
    <dgm:pt modelId="{8B9D32B3-1F5D-44EE-80ED-F8C0B6A27D2B}" type="sibTrans" cxnId="{5FCE0CA4-9455-4D9D-844C-FFDCB082E890}">
      <dgm:prSet/>
      <dgm:spPr/>
      <dgm:t>
        <a:bodyPr/>
        <a:lstStyle/>
        <a:p>
          <a:endParaRPr lang="en-US"/>
        </a:p>
      </dgm:t>
    </dgm:pt>
    <dgm:pt modelId="{53562C35-C145-4DF9-9300-0B27ADFF3B9D}">
      <dgm:prSet/>
      <dgm:spPr/>
      <dgm:t>
        <a:bodyPr/>
        <a:lstStyle/>
        <a:p>
          <a:r>
            <a:rPr lang="en-GB"/>
            <a:t>originality of copied material </a:t>
          </a:r>
          <a:endParaRPr lang="en-US"/>
        </a:p>
      </dgm:t>
    </dgm:pt>
    <dgm:pt modelId="{689B76C8-08E2-4B8C-9C29-096670D1F241}" type="parTrans" cxnId="{448F37F9-8580-4B65-AA40-5C0D402A9D14}">
      <dgm:prSet/>
      <dgm:spPr/>
      <dgm:t>
        <a:bodyPr/>
        <a:lstStyle/>
        <a:p>
          <a:endParaRPr lang="en-US"/>
        </a:p>
      </dgm:t>
    </dgm:pt>
    <dgm:pt modelId="{F66DC53E-63E2-45B1-954E-5BC2F308DBF3}" type="sibTrans" cxnId="{448F37F9-8580-4B65-AA40-5C0D402A9D14}">
      <dgm:prSet/>
      <dgm:spPr/>
      <dgm:t>
        <a:bodyPr/>
        <a:lstStyle/>
        <a:p>
          <a:endParaRPr lang="en-US"/>
        </a:p>
      </dgm:t>
    </dgm:pt>
    <dgm:pt modelId="{B96613A9-B29B-4E32-B7C2-9754D6698145}">
      <dgm:prSet/>
      <dgm:spPr/>
      <dgm:t>
        <a:bodyPr/>
        <a:lstStyle/>
        <a:p>
          <a:r>
            <a:rPr lang="en-GB"/>
            <a:t>position / context </a:t>
          </a:r>
          <a:endParaRPr lang="en-US"/>
        </a:p>
      </dgm:t>
    </dgm:pt>
    <dgm:pt modelId="{C89A26F3-BC33-42C7-A52E-4B77F5F468B1}" type="parTrans" cxnId="{80D8A20E-FFA8-4CFA-B718-D4EC74A249C8}">
      <dgm:prSet/>
      <dgm:spPr/>
      <dgm:t>
        <a:bodyPr/>
        <a:lstStyle/>
        <a:p>
          <a:endParaRPr lang="en-US"/>
        </a:p>
      </dgm:t>
    </dgm:pt>
    <dgm:pt modelId="{8958184F-CD20-4D49-9BA0-4AADFBCF8974}" type="sibTrans" cxnId="{80D8A20E-FFA8-4CFA-B718-D4EC74A249C8}">
      <dgm:prSet/>
      <dgm:spPr/>
      <dgm:t>
        <a:bodyPr/>
        <a:lstStyle/>
        <a:p>
          <a:endParaRPr lang="en-US"/>
        </a:p>
      </dgm:t>
    </dgm:pt>
    <dgm:pt modelId="{41F437FB-5242-4E1D-B30D-213955D42EAA}">
      <dgm:prSet/>
      <dgm:spPr/>
      <dgm:t>
        <a:bodyPr/>
        <a:lstStyle/>
        <a:p>
          <a:r>
            <a:rPr lang="en-GB"/>
            <a:t>referencing / attribution </a:t>
          </a:r>
          <a:endParaRPr lang="en-US"/>
        </a:p>
      </dgm:t>
    </dgm:pt>
    <dgm:pt modelId="{8AD5AD23-BB91-44B9-B078-5D478ED0B3A5}" type="parTrans" cxnId="{F33175A8-F90D-43FA-BEDD-780EF9458186}">
      <dgm:prSet/>
      <dgm:spPr/>
      <dgm:t>
        <a:bodyPr/>
        <a:lstStyle/>
        <a:p>
          <a:endParaRPr lang="en-US"/>
        </a:p>
      </dgm:t>
    </dgm:pt>
    <dgm:pt modelId="{331D2B69-47F1-4B96-B0EC-A61672051B95}" type="sibTrans" cxnId="{F33175A8-F90D-43FA-BEDD-780EF9458186}">
      <dgm:prSet/>
      <dgm:spPr/>
      <dgm:t>
        <a:bodyPr/>
        <a:lstStyle/>
        <a:p>
          <a:endParaRPr lang="en-US"/>
        </a:p>
      </dgm:t>
    </dgm:pt>
    <dgm:pt modelId="{9AFEC143-BDC8-46F0-AF38-7CBFD5CBB9CF}">
      <dgm:prSet/>
      <dgm:spPr/>
      <dgm:t>
        <a:bodyPr/>
        <a:lstStyle/>
        <a:p>
          <a:r>
            <a:rPr lang="en-GB"/>
            <a:t>intention </a:t>
          </a:r>
          <a:endParaRPr lang="en-US"/>
        </a:p>
      </dgm:t>
    </dgm:pt>
    <dgm:pt modelId="{FA27C1AD-DF16-4A96-AD9F-E1CA0A2549BE}" type="parTrans" cxnId="{A35F193D-C9C0-4A58-8CD2-760C325442F7}">
      <dgm:prSet/>
      <dgm:spPr/>
      <dgm:t>
        <a:bodyPr/>
        <a:lstStyle/>
        <a:p>
          <a:endParaRPr lang="en-US"/>
        </a:p>
      </dgm:t>
    </dgm:pt>
    <dgm:pt modelId="{53677D1E-4422-481F-BE89-8EE33D04C57F}" type="sibTrans" cxnId="{A35F193D-C9C0-4A58-8CD2-760C325442F7}">
      <dgm:prSet/>
      <dgm:spPr/>
      <dgm:t>
        <a:bodyPr/>
        <a:lstStyle/>
        <a:p>
          <a:endParaRPr lang="en-US"/>
        </a:p>
      </dgm:t>
    </dgm:pt>
    <dgm:pt modelId="{F96F920C-F1B7-46DF-BC49-04EAB9694211}">
      <dgm:prSet/>
      <dgm:spPr/>
      <dgm:t>
        <a:bodyPr/>
        <a:lstStyle/>
        <a:p>
          <a:r>
            <a:rPr lang="en-GB"/>
            <a:t>author seniority </a:t>
          </a:r>
          <a:endParaRPr lang="en-US"/>
        </a:p>
      </dgm:t>
    </dgm:pt>
    <dgm:pt modelId="{382EDB01-93FD-4E6F-A58A-2618BD5BBCB1}" type="parTrans" cxnId="{37DA6369-204F-4A48-A3C5-29E812923BB9}">
      <dgm:prSet/>
      <dgm:spPr/>
      <dgm:t>
        <a:bodyPr/>
        <a:lstStyle/>
        <a:p>
          <a:endParaRPr lang="en-US"/>
        </a:p>
      </dgm:t>
    </dgm:pt>
    <dgm:pt modelId="{E4044788-08A7-4DD4-BDFB-20E294695951}" type="sibTrans" cxnId="{37DA6369-204F-4A48-A3C5-29E812923BB9}">
      <dgm:prSet/>
      <dgm:spPr/>
      <dgm:t>
        <a:bodyPr/>
        <a:lstStyle/>
        <a:p>
          <a:endParaRPr lang="en-US"/>
        </a:p>
      </dgm:t>
    </dgm:pt>
    <dgm:pt modelId="{63F95C89-C596-43C1-A62F-72CC48BFAC32}">
      <dgm:prSet/>
      <dgm:spPr/>
      <dgm:t>
        <a:bodyPr/>
        <a:lstStyle/>
        <a:p>
          <a:r>
            <a:rPr lang="en-GB"/>
            <a:t>language </a:t>
          </a:r>
          <a:endParaRPr lang="en-US"/>
        </a:p>
      </dgm:t>
    </dgm:pt>
    <dgm:pt modelId="{CB3A5C75-F5F8-4A4B-B2EA-7DBF744CF2AA}" type="parTrans" cxnId="{E3D50D97-3FBB-4B18-8671-AC0887DEF712}">
      <dgm:prSet/>
      <dgm:spPr/>
      <dgm:t>
        <a:bodyPr/>
        <a:lstStyle/>
        <a:p>
          <a:endParaRPr lang="en-US"/>
        </a:p>
      </dgm:t>
    </dgm:pt>
    <dgm:pt modelId="{1EF172F1-336C-40B3-973A-C3F757E0E53B}" type="sibTrans" cxnId="{E3D50D97-3FBB-4B18-8671-AC0887DEF712}">
      <dgm:prSet/>
      <dgm:spPr/>
      <dgm:t>
        <a:bodyPr/>
        <a:lstStyle/>
        <a:p>
          <a:endParaRPr lang="en-US"/>
        </a:p>
      </dgm:t>
    </dgm:pt>
    <dgm:pt modelId="{76EDFC02-F256-1F47-85E0-626E1875CBA0}" type="pres">
      <dgm:prSet presAssocID="{9D698453-F902-47BE-9AE0-38242E57AF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1D237-D0EB-044F-83FA-6B8ED1A57A5B}" type="pres">
      <dgm:prSet presAssocID="{A348B852-6999-4D4F-854F-709011FB7CF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40CEC-AA19-D646-9137-7B189B3FC51F}" type="pres">
      <dgm:prSet presAssocID="{8B9D32B3-1F5D-44EE-80ED-F8C0B6A27D2B}" presName="spacer" presStyleCnt="0"/>
      <dgm:spPr/>
    </dgm:pt>
    <dgm:pt modelId="{949543CB-B576-9144-ABD4-D421D2183619}" type="pres">
      <dgm:prSet presAssocID="{53562C35-C145-4DF9-9300-0B27ADFF3B9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6EB9B-DFA3-FE48-9977-3D895D4C0EEE}" type="pres">
      <dgm:prSet presAssocID="{F66DC53E-63E2-45B1-954E-5BC2F308DBF3}" presName="spacer" presStyleCnt="0"/>
      <dgm:spPr/>
    </dgm:pt>
    <dgm:pt modelId="{23AA47C9-2F1C-D843-BA59-83EDB5921042}" type="pres">
      <dgm:prSet presAssocID="{B96613A9-B29B-4E32-B7C2-9754D669814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CE20B-CAC8-4D46-9028-36294687BF9D}" type="pres">
      <dgm:prSet presAssocID="{8958184F-CD20-4D49-9BA0-4AADFBCF8974}" presName="spacer" presStyleCnt="0"/>
      <dgm:spPr/>
    </dgm:pt>
    <dgm:pt modelId="{99E64B4D-B765-C046-A26D-69E768F73AB6}" type="pres">
      <dgm:prSet presAssocID="{41F437FB-5242-4E1D-B30D-213955D42EA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C545-9533-AB46-BB6F-00565F2F7D06}" type="pres">
      <dgm:prSet presAssocID="{331D2B69-47F1-4B96-B0EC-A61672051B95}" presName="spacer" presStyleCnt="0"/>
      <dgm:spPr/>
    </dgm:pt>
    <dgm:pt modelId="{91CEEE0F-AEB0-624B-BC8D-F182F945D513}" type="pres">
      <dgm:prSet presAssocID="{9AFEC143-BDC8-46F0-AF38-7CBFD5CBB9C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3CA7D-1FEF-804E-A214-42959B6A4F67}" type="pres">
      <dgm:prSet presAssocID="{53677D1E-4422-481F-BE89-8EE33D04C57F}" presName="spacer" presStyleCnt="0"/>
      <dgm:spPr/>
    </dgm:pt>
    <dgm:pt modelId="{C3E1FA83-2A47-8A4F-94D5-5579ABE20F99}" type="pres">
      <dgm:prSet presAssocID="{F96F920C-F1B7-46DF-BC49-04EAB969421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61FDB-38EF-3147-90E0-039525E9585B}" type="pres">
      <dgm:prSet presAssocID="{E4044788-08A7-4DD4-BDFB-20E294695951}" presName="spacer" presStyleCnt="0"/>
      <dgm:spPr/>
    </dgm:pt>
    <dgm:pt modelId="{1D4213F2-00BA-0A45-B381-A7A98B9AD830}" type="pres">
      <dgm:prSet presAssocID="{63F95C89-C596-43C1-A62F-72CC48BFAC3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8A20E-FFA8-4CFA-B718-D4EC74A249C8}" srcId="{9D698453-F902-47BE-9AE0-38242E57AFCF}" destId="{B96613A9-B29B-4E32-B7C2-9754D6698145}" srcOrd="2" destOrd="0" parTransId="{C89A26F3-BC33-42C7-A52E-4B77F5F468B1}" sibTransId="{8958184F-CD20-4D49-9BA0-4AADFBCF8974}"/>
    <dgm:cxn modelId="{9B10A185-2A0A-214D-B7FD-6C467D07CA02}" type="presOf" srcId="{9AFEC143-BDC8-46F0-AF38-7CBFD5CBB9CF}" destId="{91CEEE0F-AEB0-624B-BC8D-F182F945D513}" srcOrd="0" destOrd="0" presId="urn:microsoft.com/office/officeart/2005/8/layout/vList2"/>
    <dgm:cxn modelId="{CD2E0EF9-0242-ED4E-A590-1E91B686B4C5}" type="presOf" srcId="{9D698453-F902-47BE-9AE0-38242E57AFCF}" destId="{76EDFC02-F256-1F47-85E0-626E1875CBA0}" srcOrd="0" destOrd="0" presId="urn:microsoft.com/office/officeart/2005/8/layout/vList2"/>
    <dgm:cxn modelId="{5E00BF1D-3A9B-D24A-8F04-A89366127E09}" type="presOf" srcId="{F96F920C-F1B7-46DF-BC49-04EAB9694211}" destId="{C3E1FA83-2A47-8A4F-94D5-5579ABE20F99}" srcOrd="0" destOrd="0" presId="urn:microsoft.com/office/officeart/2005/8/layout/vList2"/>
    <dgm:cxn modelId="{E3D50D97-3FBB-4B18-8671-AC0887DEF712}" srcId="{9D698453-F902-47BE-9AE0-38242E57AFCF}" destId="{63F95C89-C596-43C1-A62F-72CC48BFAC32}" srcOrd="6" destOrd="0" parTransId="{CB3A5C75-F5F8-4A4B-B2EA-7DBF744CF2AA}" sibTransId="{1EF172F1-336C-40B3-973A-C3F757E0E53B}"/>
    <dgm:cxn modelId="{563F9C56-9693-0A45-ABF4-88F1DD4FB917}" type="presOf" srcId="{53562C35-C145-4DF9-9300-0B27ADFF3B9D}" destId="{949543CB-B576-9144-ABD4-D421D2183619}" srcOrd="0" destOrd="0" presId="urn:microsoft.com/office/officeart/2005/8/layout/vList2"/>
    <dgm:cxn modelId="{672146AD-B0F5-7D48-BBBA-334747DC30FE}" type="presOf" srcId="{63F95C89-C596-43C1-A62F-72CC48BFAC32}" destId="{1D4213F2-00BA-0A45-B381-A7A98B9AD830}" srcOrd="0" destOrd="0" presId="urn:microsoft.com/office/officeart/2005/8/layout/vList2"/>
    <dgm:cxn modelId="{7F968ACF-DA90-1F4F-A565-6C0A0C7435C2}" type="presOf" srcId="{A348B852-6999-4D4F-854F-709011FB7CFC}" destId="{7801D237-D0EB-044F-83FA-6B8ED1A57A5B}" srcOrd="0" destOrd="0" presId="urn:microsoft.com/office/officeart/2005/8/layout/vList2"/>
    <dgm:cxn modelId="{D5F1AED9-F057-004B-8725-CEFF8D5DAF2F}" type="presOf" srcId="{41F437FB-5242-4E1D-B30D-213955D42EAA}" destId="{99E64B4D-B765-C046-A26D-69E768F73AB6}" srcOrd="0" destOrd="0" presId="urn:microsoft.com/office/officeart/2005/8/layout/vList2"/>
    <dgm:cxn modelId="{5FCE0CA4-9455-4D9D-844C-FFDCB082E890}" srcId="{9D698453-F902-47BE-9AE0-38242E57AFCF}" destId="{A348B852-6999-4D4F-854F-709011FB7CFC}" srcOrd="0" destOrd="0" parTransId="{D2DDC13D-322A-4CA1-9716-ED793ABDFD7F}" sibTransId="{8B9D32B3-1F5D-44EE-80ED-F8C0B6A27D2B}"/>
    <dgm:cxn modelId="{A35F193D-C9C0-4A58-8CD2-760C325442F7}" srcId="{9D698453-F902-47BE-9AE0-38242E57AFCF}" destId="{9AFEC143-BDC8-46F0-AF38-7CBFD5CBB9CF}" srcOrd="4" destOrd="0" parTransId="{FA27C1AD-DF16-4A96-AD9F-E1CA0A2549BE}" sibTransId="{53677D1E-4422-481F-BE89-8EE33D04C57F}"/>
    <dgm:cxn modelId="{F33175A8-F90D-43FA-BEDD-780EF9458186}" srcId="{9D698453-F902-47BE-9AE0-38242E57AFCF}" destId="{41F437FB-5242-4E1D-B30D-213955D42EAA}" srcOrd="3" destOrd="0" parTransId="{8AD5AD23-BB91-44B9-B078-5D478ED0B3A5}" sibTransId="{331D2B69-47F1-4B96-B0EC-A61672051B95}"/>
    <dgm:cxn modelId="{448F37F9-8580-4B65-AA40-5C0D402A9D14}" srcId="{9D698453-F902-47BE-9AE0-38242E57AFCF}" destId="{53562C35-C145-4DF9-9300-0B27ADFF3B9D}" srcOrd="1" destOrd="0" parTransId="{689B76C8-08E2-4B8C-9C29-096670D1F241}" sibTransId="{F66DC53E-63E2-45B1-954E-5BC2F308DBF3}"/>
    <dgm:cxn modelId="{37DA6369-204F-4A48-A3C5-29E812923BB9}" srcId="{9D698453-F902-47BE-9AE0-38242E57AFCF}" destId="{F96F920C-F1B7-46DF-BC49-04EAB9694211}" srcOrd="5" destOrd="0" parTransId="{382EDB01-93FD-4E6F-A58A-2618BD5BBCB1}" sibTransId="{E4044788-08A7-4DD4-BDFB-20E294695951}"/>
    <dgm:cxn modelId="{D3AD5EEC-B9EA-3143-9AC8-3CF3D8B944B7}" type="presOf" srcId="{B96613A9-B29B-4E32-B7C2-9754D6698145}" destId="{23AA47C9-2F1C-D843-BA59-83EDB5921042}" srcOrd="0" destOrd="0" presId="urn:microsoft.com/office/officeart/2005/8/layout/vList2"/>
    <dgm:cxn modelId="{810EC033-734A-F148-BE98-BFF9CFF962C9}" type="presParOf" srcId="{76EDFC02-F256-1F47-85E0-626E1875CBA0}" destId="{7801D237-D0EB-044F-83FA-6B8ED1A57A5B}" srcOrd="0" destOrd="0" presId="urn:microsoft.com/office/officeart/2005/8/layout/vList2"/>
    <dgm:cxn modelId="{8A249B6A-E332-0042-AFB4-C486B5AA9AF4}" type="presParOf" srcId="{76EDFC02-F256-1F47-85E0-626E1875CBA0}" destId="{17940CEC-AA19-D646-9137-7B189B3FC51F}" srcOrd="1" destOrd="0" presId="urn:microsoft.com/office/officeart/2005/8/layout/vList2"/>
    <dgm:cxn modelId="{808738C7-8DC9-9442-A2D1-0401BE1BF384}" type="presParOf" srcId="{76EDFC02-F256-1F47-85E0-626E1875CBA0}" destId="{949543CB-B576-9144-ABD4-D421D2183619}" srcOrd="2" destOrd="0" presId="urn:microsoft.com/office/officeart/2005/8/layout/vList2"/>
    <dgm:cxn modelId="{E824CA72-A277-354F-8661-6619F12AB3BF}" type="presParOf" srcId="{76EDFC02-F256-1F47-85E0-626E1875CBA0}" destId="{0D16EB9B-DFA3-FE48-9977-3D895D4C0EEE}" srcOrd="3" destOrd="0" presId="urn:microsoft.com/office/officeart/2005/8/layout/vList2"/>
    <dgm:cxn modelId="{920E1051-AB45-F442-B543-0FDFF2FEF66A}" type="presParOf" srcId="{76EDFC02-F256-1F47-85E0-626E1875CBA0}" destId="{23AA47C9-2F1C-D843-BA59-83EDB5921042}" srcOrd="4" destOrd="0" presId="urn:microsoft.com/office/officeart/2005/8/layout/vList2"/>
    <dgm:cxn modelId="{77645AB8-517D-EA49-82E4-72DBF5AD1105}" type="presParOf" srcId="{76EDFC02-F256-1F47-85E0-626E1875CBA0}" destId="{839CE20B-CAC8-4D46-9028-36294687BF9D}" srcOrd="5" destOrd="0" presId="urn:microsoft.com/office/officeart/2005/8/layout/vList2"/>
    <dgm:cxn modelId="{90F9FADB-71B4-FA46-BD2E-E83CE16EB059}" type="presParOf" srcId="{76EDFC02-F256-1F47-85E0-626E1875CBA0}" destId="{99E64B4D-B765-C046-A26D-69E768F73AB6}" srcOrd="6" destOrd="0" presId="urn:microsoft.com/office/officeart/2005/8/layout/vList2"/>
    <dgm:cxn modelId="{56B4DC26-CDB6-E146-AE9B-4C36EFB51357}" type="presParOf" srcId="{76EDFC02-F256-1F47-85E0-626E1875CBA0}" destId="{0327C545-9533-AB46-BB6F-00565F2F7D06}" srcOrd="7" destOrd="0" presId="urn:microsoft.com/office/officeart/2005/8/layout/vList2"/>
    <dgm:cxn modelId="{AF1D66C6-08DE-5D48-B49D-28E797DEB59F}" type="presParOf" srcId="{76EDFC02-F256-1F47-85E0-626E1875CBA0}" destId="{91CEEE0F-AEB0-624B-BC8D-F182F945D513}" srcOrd="8" destOrd="0" presId="urn:microsoft.com/office/officeart/2005/8/layout/vList2"/>
    <dgm:cxn modelId="{48B503FA-C101-B74B-8963-8868228E9C78}" type="presParOf" srcId="{76EDFC02-F256-1F47-85E0-626E1875CBA0}" destId="{4573CA7D-1FEF-804E-A214-42959B6A4F67}" srcOrd="9" destOrd="0" presId="urn:microsoft.com/office/officeart/2005/8/layout/vList2"/>
    <dgm:cxn modelId="{DF91A08E-7CB1-124C-99FC-F1DC24911E61}" type="presParOf" srcId="{76EDFC02-F256-1F47-85E0-626E1875CBA0}" destId="{C3E1FA83-2A47-8A4F-94D5-5579ABE20F99}" srcOrd="10" destOrd="0" presId="urn:microsoft.com/office/officeart/2005/8/layout/vList2"/>
    <dgm:cxn modelId="{5D2736E1-D464-844F-83D0-58D944E28252}" type="presParOf" srcId="{76EDFC02-F256-1F47-85E0-626E1875CBA0}" destId="{12561FDB-38EF-3147-90E0-039525E9585B}" srcOrd="11" destOrd="0" presId="urn:microsoft.com/office/officeart/2005/8/layout/vList2"/>
    <dgm:cxn modelId="{0A1C6480-BC83-F647-B1CC-EEE8112F9E6C}" type="presParOf" srcId="{76EDFC02-F256-1F47-85E0-626E1875CBA0}" destId="{1D4213F2-00BA-0A45-B381-A7A98B9AD83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893235-CF8B-47A0-AB8D-06A5236499D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64A6F-EDF2-4244-85F6-3E8D064277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Major plagiarism in submitted article </a:t>
          </a:r>
          <a:r>
            <a:rPr lang="en-GB" sz="2400" dirty="0"/>
            <a:t>– </a:t>
          </a:r>
          <a:endParaRPr lang="en-US" sz="2400" dirty="0"/>
        </a:p>
      </dgm:t>
    </dgm:pt>
    <dgm:pt modelId="{B2EEA876-3C14-4DC5-ACB4-22D4A53AFE93}" type="parTrans" cxnId="{44B9F809-BABF-48C8-ACCC-8FC7C1B52350}">
      <dgm:prSet/>
      <dgm:spPr/>
      <dgm:t>
        <a:bodyPr/>
        <a:lstStyle/>
        <a:p>
          <a:endParaRPr lang="en-US"/>
        </a:p>
      </dgm:t>
    </dgm:pt>
    <dgm:pt modelId="{8AA4D45C-EF32-4CC8-AA0D-9BE4C44738C3}" type="sibTrans" cxnId="{44B9F809-BABF-48C8-ACCC-8FC7C1B52350}">
      <dgm:prSet/>
      <dgm:spPr/>
      <dgm:t>
        <a:bodyPr/>
        <a:lstStyle/>
        <a:p>
          <a:endParaRPr lang="en-US"/>
        </a:p>
      </dgm:t>
    </dgm:pt>
    <dgm:pt modelId="{FC23ACF7-BBAB-49C7-B59C-BB6896E30F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Present findings to all authors and ask them to respond;</a:t>
          </a:r>
          <a:endParaRPr lang="en-US" sz="2000" dirty="0"/>
        </a:p>
      </dgm:t>
    </dgm:pt>
    <dgm:pt modelId="{CC0CC66D-89F2-43FF-BB8E-4D553293123E}" type="parTrans" cxnId="{868C108A-4D04-4F98-8DC7-ADCDD4BB4C8D}">
      <dgm:prSet/>
      <dgm:spPr/>
      <dgm:t>
        <a:bodyPr/>
        <a:lstStyle/>
        <a:p>
          <a:endParaRPr lang="en-US"/>
        </a:p>
      </dgm:t>
    </dgm:pt>
    <dgm:pt modelId="{DD78ED36-039F-4FDE-A095-C589036DEAE9}" type="sibTrans" cxnId="{868C108A-4D04-4F98-8DC7-ADCDD4BB4C8D}">
      <dgm:prSet/>
      <dgm:spPr/>
      <dgm:t>
        <a:bodyPr/>
        <a:lstStyle/>
        <a:p>
          <a:endParaRPr lang="en-US"/>
        </a:p>
      </dgm:t>
    </dgm:pt>
    <dgm:pt modelId="{B8DCAB61-C805-47E7-88E2-85D9C2F9D2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Ask the authors if all or only some of them are responsible for the plagiarised sections,</a:t>
          </a:r>
          <a:endParaRPr lang="en-US" sz="2000" dirty="0"/>
        </a:p>
      </dgm:t>
    </dgm:pt>
    <dgm:pt modelId="{DFD855E4-2FDF-4284-8F3B-E0EE1F775F77}" type="parTrans" cxnId="{B4F4B6FD-48EB-483B-9EC4-70C0F841A350}">
      <dgm:prSet/>
      <dgm:spPr/>
      <dgm:t>
        <a:bodyPr/>
        <a:lstStyle/>
        <a:p>
          <a:endParaRPr lang="en-US"/>
        </a:p>
      </dgm:t>
    </dgm:pt>
    <dgm:pt modelId="{E5F3114A-6EB8-470D-862A-63B01E5D3013}" type="sibTrans" cxnId="{B4F4B6FD-48EB-483B-9EC4-70C0F841A350}">
      <dgm:prSet/>
      <dgm:spPr/>
      <dgm:t>
        <a:bodyPr/>
        <a:lstStyle/>
        <a:p>
          <a:endParaRPr lang="en-US"/>
        </a:p>
      </dgm:t>
    </dgm:pt>
    <dgm:pt modelId="{A6E40E4F-4B1E-4B53-A494-FBC2944EF1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Decide if any authors were unaware of the plagiarism </a:t>
          </a:r>
          <a:endParaRPr lang="en-US" sz="2000" dirty="0"/>
        </a:p>
      </dgm:t>
    </dgm:pt>
    <dgm:pt modelId="{12413AF0-B294-4CAC-B38B-1327A2A6BE3B}" type="parTrans" cxnId="{1CF63046-E004-4F3F-9135-316372D2C736}">
      <dgm:prSet/>
      <dgm:spPr/>
      <dgm:t>
        <a:bodyPr/>
        <a:lstStyle/>
        <a:p>
          <a:endParaRPr lang="en-US"/>
        </a:p>
      </dgm:t>
    </dgm:pt>
    <dgm:pt modelId="{08BC449B-2631-40AD-A299-F65F60DEC334}" type="sibTrans" cxnId="{1CF63046-E004-4F3F-9135-316372D2C736}">
      <dgm:prSet/>
      <dgm:spPr/>
      <dgm:t>
        <a:bodyPr/>
        <a:lstStyle/>
        <a:p>
          <a:endParaRPr lang="en-US"/>
        </a:p>
      </dgm:t>
    </dgm:pt>
    <dgm:pt modelId="{E1A85898-104F-4ACB-83CC-99F1268D42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Explain that plagiarism is unacceptable and that you plan to inform their institution;</a:t>
          </a:r>
          <a:endParaRPr lang="en-US" sz="2000" dirty="0"/>
        </a:p>
      </dgm:t>
    </dgm:pt>
    <dgm:pt modelId="{93BDA3CA-0A74-4A86-BBA9-6AB4D7AA7172}" type="parTrans" cxnId="{75A9DDF7-9CEB-4E71-8513-7C31C77ECB48}">
      <dgm:prSet/>
      <dgm:spPr/>
      <dgm:t>
        <a:bodyPr/>
        <a:lstStyle/>
        <a:p>
          <a:endParaRPr lang="en-US"/>
        </a:p>
      </dgm:t>
    </dgm:pt>
    <dgm:pt modelId="{02394327-225E-43C9-9FC3-2E741E22BF58}" type="sibTrans" cxnId="{75A9DDF7-9CEB-4E71-8513-7C31C77ECB48}">
      <dgm:prSet/>
      <dgm:spPr/>
      <dgm:t>
        <a:bodyPr/>
        <a:lstStyle/>
        <a:p>
          <a:endParaRPr lang="en-US"/>
        </a:p>
      </dgm:t>
    </dgm:pt>
    <dgm:pt modelId="{110E2507-AF82-4F47-B630-81882EF926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Contact the institutions of authors you consider were directly involved with, or should take responsibility for, the plagiarism </a:t>
          </a:r>
          <a:endParaRPr lang="en-US" sz="2000" dirty="0"/>
        </a:p>
      </dgm:t>
    </dgm:pt>
    <dgm:pt modelId="{53E67F6A-1B58-49C3-ABE6-110AAB331F23}" type="parTrans" cxnId="{0738770D-DCBB-49A2-8858-29BD5EA53993}">
      <dgm:prSet/>
      <dgm:spPr/>
      <dgm:t>
        <a:bodyPr/>
        <a:lstStyle/>
        <a:p>
          <a:endParaRPr lang="en-US"/>
        </a:p>
      </dgm:t>
    </dgm:pt>
    <dgm:pt modelId="{F408237C-376B-40C7-8464-9A17DDCFAC75}" type="sibTrans" cxnId="{0738770D-DCBB-49A2-8858-29BD5EA53993}">
      <dgm:prSet/>
      <dgm:spPr/>
      <dgm:t>
        <a:bodyPr/>
        <a:lstStyle/>
        <a:p>
          <a:endParaRPr lang="en-US"/>
        </a:p>
      </dgm:t>
    </dgm:pt>
    <dgm:pt modelId="{FB6115BE-371C-41D8-9962-4FD5F3AF74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Major plagiarism in published article </a:t>
          </a:r>
          <a:r>
            <a:rPr lang="en-GB" sz="2000" dirty="0"/>
            <a:t>– as for submitted article, then retract article </a:t>
          </a:r>
          <a:endParaRPr lang="en-US" sz="2000" dirty="0"/>
        </a:p>
      </dgm:t>
    </dgm:pt>
    <dgm:pt modelId="{2B774DED-7BB0-4401-B52F-7EACEC581D5D}" type="parTrans" cxnId="{02C720FB-CAC7-4B04-8180-E4DAAD6B5CE1}">
      <dgm:prSet/>
      <dgm:spPr/>
      <dgm:t>
        <a:bodyPr/>
        <a:lstStyle/>
        <a:p>
          <a:endParaRPr lang="en-US"/>
        </a:p>
      </dgm:t>
    </dgm:pt>
    <dgm:pt modelId="{98BE2ACE-E303-4F62-99E3-A0B8CEE91536}" type="sibTrans" cxnId="{02C720FB-CAC7-4B04-8180-E4DAAD6B5CE1}">
      <dgm:prSet/>
      <dgm:spPr/>
      <dgm:t>
        <a:bodyPr/>
        <a:lstStyle/>
        <a:p>
          <a:endParaRPr lang="en-US"/>
        </a:p>
      </dgm:t>
    </dgm:pt>
    <dgm:pt modelId="{03228E12-CA7B-431C-8DB9-CDA6786ED92F}" type="pres">
      <dgm:prSet presAssocID="{38893235-CF8B-47A0-AB8D-06A5236499D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1B62BA-63FD-465E-ABD2-50FD3F5D2D33}" type="pres">
      <dgm:prSet presAssocID="{D1464A6F-EDF2-4244-85F6-3E8D06427791}" presName="compNode" presStyleCnt="0"/>
      <dgm:spPr/>
    </dgm:pt>
    <dgm:pt modelId="{D032C369-B0FA-45B2-8536-4462124F1B20}" type="pres">
      <dgm:prSet presAssocID="{D1464A6F-EDF2-4244-85F6-3E8D06427791}" presName="bgRect" presStyleLbl="bgShp" presStyleIdx="0" presStyleCnt="7"/>
      <dgm:spPr/>
    </dgm:pt>
    <dgm:pt modelId="{42B65412-26C7-4103-9831-6C92602BB583}" type="pres">
      <dgm:prSet presAssocID="{D1464A6F-EDF2-4244-85F6-3E8D06427791}" presName="iconRect" presStyleLbl="node1" presStyleIdx="0" presStyleCnt="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06431217-A214-486B-BCFA-15A738BC0354}" type="pres">
      <dgm:prSet presAssocID="{D1464A6F-EDF2-4244-85F6-3E8D06427791}" presName="spaceRect" presStyleCnt="0"/>
      <dgm:spPr/>
    </dgm:pt>
    <dgm:pt modelId="{791CFAB7-9218-4658-A727-2A04F13CCE64}" type="pres">
      <dgm:prSet presAssocID="{D1464A6F-EDF2-4244-85F6-3E8D06427791}" presName="parTx" presStyleLbl="revTx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F10F6A-4C15-4AD9-877C-5FD47557745B}" type="pres">
      <dgm:prSet presAssocID="{8AA4D45C-EF32-4CC8-AA0D-9BE4C44738C3}" presName="sibTrans" presStyleCnt="0"/>
      <dgm:spPr/>
    </dgm:pt>
    <dgm:pt modelId="{10EBF809-E2B3-4A53-8497-5AB5BE056897}" type="pres">
      <dgm:prSet presAssocID="{FC23ACF7-BBAB-49C7-B59C-BB6896E30FE3}" presName="compNode" presStyleCnt="0"/>
      <dgm:spPr/>
    </dgm:pt>
    <dgm:pt modelId="{E03470AF-936F-435E-B411-FC95D791EDE9}" type="pres">
      <dgm:prSet presAssocID="{FC23ACF7-BBAB-49C7-B59C-BB6896E30FE3}" presName="bgRect" presStyleLbl="bgShp" presStyleIdx="1" presStyleCnt="7"/>
      <dgm:spPr/>
    </dgm:pt>
    <dgm:pt modelId="{610BA49E-44FD-492C-8D42-78823C4FEB5A}" type="pres">
      <dgm:prSet presAssocID="{FC23ACF7-BBAB-49C7-B59C-BB6896E30FE3}" presName="iconRect" presStyleLbl="node1" presStyleIdx="1" presStyleCnt="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8212540B-D7C2-4493-AF23-D6B879645A9A}" type="pres">
      <dgm:prSet presAssocID="{FC23ACF7-BBAB-49C7-B59C-BB6896E30FE3}" presName="spaceRect" presStyleCnt="0"/>
      <dgm:spPr/>
    </dgm:pt>
    <dgm:pt modelId="{00A7CA93-7831-43B1-BE23-EA7BED74DE34}" type="pres">
      <dgm:prSet presAssocID="{FC23ACF7-BBAB-49C7-B59C-BB6896E30FE3}" presName="parTx" presStyleLbl="revTx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6E3CD88-876F-4CF3-BCE8-447371659FFE}" type="pres">
      <dgm:prSet presAssocID="{DD78ED36-039F-4FDE-A095-C589036DEAE9}" presName="sibTrans" presStyleCnt="0"/>
      <dgm:spPr/>
    </dgm:pt>
    <dgm:pt modelId="{CF42CF64-5280-495E-91E1-61CE6FBF4DEF}" type="pres">
      <dgm:prSet presAssocID="{B8DCAB61-C805-47E7-88E2-85D9C2F9D297}" presName="compNode" presStyleCnt="0"/>
      <dgm:spPr/>
    </dgm:pt>
    <dgm:pt modelId="{4DCBD185-C7D3-4348-A3FD-62EAA491A718}" type="pres">
      <dgm:prSet presAssocID="{B8DCAB61-C805-47E7-88E2-85D9C2F9D297}" presName="bgRect" presStyleLbl="bgShp" presStyleIdx="2" presStyleCnt="7"/>
      <dgm:spPr/>
    </dgm:pt>
    <dgm:pt modelId="{50F6E467-F7E8-4900-8C41-B5F66071B09B}" type="pres">
      <dgm:prSet presAssocID="{B8DCAB61-C805-47E7-88E2-85D9C2F9D297}" presName="iconRect" presStyleLbl="node1" presStyleIdx="2" presStyleCnt="7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lp"/>
        </a:ext>
      </dgm:extLst>
    </dgm:pt>
    <dgm:pt modelId="{C7A8794A-2323-4B77-8849-554F6118C38C}" type="pres">
      <dgm:prSet presAssocID="{B8DCAB61-C805-47E7-88E2-85D9C2F9D297}" presName="spaceRect" presStyleCnt="0"/>
      <dgm:spPr/>
    </dgm:pt>
    <dgm:pt modelId="{9F6F41C8-CBD9-4386-AA06-7D0716869FC2}" type="pres">
      <dgm:prSet presAssocID="{B8DCAB61-C805-47E7-88E2-85D9C2F9D297}" presName="parTx" presStyleLbl="revTx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F34CFA-5516-46D1-BB00-083455F5F7BE}" type="pres">
      <dgm:prSet presAssocID="{E5F3114A-6EB8-470D-862A-63B01E5D3013}" presName="sibTrans" presStyleCnt="0"/>
      <dgm:spPr/>
    </dgm:pt>
    <dgm:pt modelId="{5EB9F448-8D50-4921-A2F9-D6AD8BAFC343}" type="pres">
      <dgm:prSet presAssocID="{A6E40E4F-4B1E-4B53-A494-FBC2944EF185}" presName="compNode" presStyleCnt="0"/>
      <dgm:spPr/>
    </dgm:pt>
    <dgm:pt modelId="{6B035C2A-0A34-40A8-A60F-33E96C7C3178}" type="pres">
      <dgm:prSet presAssocID="{A6E40E4F-4B1E-4B53-A494-FBC2944EF185}" presName="bgRect" presStyleLbl="bgShp" presStyleIdx="3" presStyleCnt="7"/>
      <dgm:spPr/>
    </dgm:pt>
    <dgm:pt modelId="{79BE164E-E5A7-4A68-81AE-AB7285E05086}" type="pres">
      <dgm:prSet presAssocID="{A6E40E4F-4B1E-4B53-A494-FBC2944EF185}" presName="iconRect" presStyleLbl="node1" presStyleIdx="3" presStyleCnt="7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9B7A0B5-9FB3-43BE-A4BB-655F7EEA70D3}" type="pres">
      <dgm:prSet presAssocID="{A6E40E4F-4B1E-4B53-A494-FBC2944EF185}" presName="spaceRect" presStyleCnt="0"/>
      <dgm:spPr/>
    </dgm:pt>
    <dgm:pt modelId="{2DF570D5-B825-40DB-8C2E-BA3BA90033A4}" type="pres">
      <dgm:prSet presAssocID="{A6E40E4F-4B1E-4B53-A494-FBC2944EF185}" presName="parTx" presStyleLbl="revTx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C1DE2D3-4187-4A61-A360-42DB4CE9FF22}" type="pres">
      <dgm:prSet presAssocID="{08BC449B-2631-40AD-A299-F65F60DEC334}" presName="sibTrans" presStyleCnt="0"/>
      <dgm:spPr/>
    </dgm:pt>
    <dgm:pt modelId="{2DD535AC-16D7-47FA-985C-1FA65DE5E55D}" type="pres">
      <dgm:prSet presAssocID="{E1A85898-104F-4ACB-83CC-99F1268D42D1}" presName="compNode" presStyleCnt="0"/>
      <dgm:spPr/>
    </dgm:pt>
    <dgm:pt modelId="{146A3142-DD65-476A-A0DC-6A624DF6422A}" type="pres">
      <dgm:prSet presAssocID="{E1A85898-104F-4ACB-83CC-99F1268D42D1}" presName="bgRect" presStyleLbl="bgShp" presStyleIdx="4" presStyleCnt="7"/>
      <dgm:spPr/>
    </dgm:pt>
    <dgm:pt modelId="{84C0D7AB-5555-4781-9EBB-513A92AB9378}" type="pres">
      <dgm:prSet presAssocID="{E1A85898-104F-4ACB-83CC-99F1268D42D1}" presName="iconRect" presStyleLbl="node1" presStyleIdx="4" presStyleCnt="7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D08BD6C-2DEF-412E-8745-8FAC7DDF5380}" type="pres">
      <dgm:prSet presAssocID="{E1A85898-104F-4ACB-83CC-99F1268D42D1}" presName="spaceRect" presStyleCnt="0"/>
      <dgm:spPr/>
    </dgm:pt>
    <dgm:pt modelId="{3054DFBC-C300-40A4-BAEC-F01057DB26A2}" type="pres">
      <dgm:prSet presAssocID="{E1A85898-104F-4ACB-83CC-99F1268D42D1}" presName="parTx" presStyleLbl="revTx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AC7129-7519-42EF-87EF-C06B50481637}" type="pres">
      <dgm:prSet presAssocID="{02394327-225E-43C9-9FC3-2E741E22BF58}" presName="sibTrans" presStyleCnt="0"/>
      <dgm:spPr/>
    </dgm:pt>
    <dgm:pt modelId="{A1AE33EE-8047-4B09-A2AA-65AE466E6649}" type="pres">
      <dgm:prSet presAssocID="{110E2507-AF82-4F47-B630-81882EF926A4}" presName="compNode" presStyleCnt="0"/>
      <dgm:spPr/>
    </dgm:pt>
    <dgm:pt modelId="{1140BAF4-9F35-40A5-885D-E8F91B6D2186}" type="pres">
      <dgm:prSet presAssocID="{110E2507-AF82-4F47-B630-81882EF926A4}" presName="bgRect" presStyleLbl="bgShp" presStyleIdx="5" presStyleCnt="7"/>
      <dgm:spPr/>
    </dgm:pt>
    <dgm:pt modelId="{50CBBF17-A28D-43B8-B172-07D8C557B972}" type="pres">
      <dgm:prSet presAssocID="{110E2507-AF82-4F47-B630-81882EF926A4}" presName="iconRect" presStyleLbl="node1" presStyleIdx="5" presStyleCnt="7"/>
      <dgm:spPr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1F4D681-C344-4EA7-90A9-7BA82BA12581}" type="pres">
      <dgm:prSet presAssocID="{110E2507-AF82-4F47-B630-81882EF926A4}" presName="spaceRect" presStyleCnt="0"/>
      <dgm:spPr/>
    </dgm:pt>
    <dgm:pt modelId="{7347F480-B770-4DD7-A765-4E1916B323EA}" type="pres">
      <dgm:prSet presAssocID="{110E2507-AF82-4F47-B630-81882EF926A4}" presName="parTx" presStyleLbl="revTx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67F674D-2CF5-4AC9-9DF5-97382FF95E1F}" type="pres">
      <dgm:prSet presAssocID="{F408237C-376B-40C7-8464-9A17DDCFAC75}" presName="sibTrans" presStyleCnt="0"/>
      <dgm:spPr/>
    </dgm:pt>
    <dgm:pt modelId="{0F6D662C-ED0C-4C82-997D-5C74B72A0B69}" type="pres">
      <dgm:prSet presAssocID="{FB6115BE-371C-41D8-9962-4FD5F3AF74AD}" presName="compNode" presStyleCnt="0"/>
      <dgm:spPr/>
    </dgm:pt>
    <dgm:pt modelId="{F78F1F36-8A5F-4EB9-AA41-1DE14AEF92D9}" type="pres">
      <dgm:prSet presAssocID="{FB6115BE-371C-41D8-9962-4FD5F3AF74AD}" presName="bgRect" presStyleLbl="bgShp" presStyleIdx="6" presStyleCnt="7"/>
      <dgm:spPr/>
    </dgm:pt>
    <dgm:pt modelId="{1A57D36D-C73A-437A-95B8-81BACDAB4187}" type="pres">
      <dgm:prSet presAssocID="{FB6115BE-371C-41D8-9962-4FD5F3AF74AD}" presName="iconRect" presStyleLbl="node1" presStyleIdx="6" presStyleCnt="7"/>
      <dgm:spPr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B834A4E-00F5-453E-ABFC-BCCF00762C00}" type="pres">
      <dgm:prSet presAssocID="{FB6115BE-371C-41D8-9962-4FD5F3AF74AD}" presName="spaceRect" presStyleCnt="0"/>
      <dgm:spPr/>
    </dgm:pt>
    <dgm:pt modelId="{F592EFC5-7473-4901-822A-BDC902D32E5B}" type="pres">
      <dgm:prSet presAssocID="{FB6115BE-371C-41D8-9962-4FD5F3AF74AD}" presName="parTx" presStyleLbl="revTx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C108A-4D04-4F98-8DC7-ADCDD4BB4C8D}" srcId="{38893235-CF8B-47A0-AB8D-06A5236499D6}" destId="{FC23ACF7-BBAB-49C7-B59C-BB6896E30FE3}" srcOrd="1" destOrd="0" parTransId="{CC0CC66D-89F2-43FF-BB8E-4D553293123E}" sibTransId="{DD78ED36-039F-4FDE-A095-C589036DEAE9}"/>
    <dgm:cxn modelId="{54748045-D8DA-4082-9E58-EF6FA86F9D84}" type="presOf" srcId="{B8DCAB61-C805-47E7-88E2-85D9C2F9D297}" destId="{9F6F41C8-CBD9-4386-AA06-7D0716869FC2}" srcOrd="0" destOrd="0" presId="urn:microsoft.com/office/officeart/2018/2/layout/IconVerticalSolidList"/>
    <dgm:cxn modelId="{75A9DDF7-9CEB-4E71-8513-7C31C77ECB48}" srcId="{38893235-CF8B-47A0-AB8D-06A5236499D6}" destId="{E1A85898-104F-4ACB-83CC-99F1268D42D1}" srcOrd="4" destOrd="0" parTransId="{93BDA3CA-0A74-4A86-BBA9-6AB4D7AA7172}" sibTransId="{02394327-225E-43C9-9FC3-2E741E22BF58}"/>
    <dgm:cxn modelId="{90F7797E-EDFE-4C64-A38C-FF8899BC5ED0}" type="presOf" srcId="{FC23ACF7-BBAB-49C7-B59C-BB6896E30FE3}" destId="{00A7CA93-7831-43B1-BE23-EA7BED74DE34}" srcOrd="0" destOrd="0" presId="urn:microsoft.com/office/officeart/2018/2/layout/IconVerticalSolidList"/>
    <dgm:cxn modelId="{B4F4B6FD-48EB-483B-9EC4-70C0F841A350}" srcId="{38893235-CF8B-47A0-AB8D-06A5236499D6}" destId="{B8DCAB61-C805-47E7-88E2-85D9C2F9D297}" srcOrd="2" destOrd="0" parTransId="{DFD855E4-2FDF-4284-8F3B-E0EE1F775F77}" sibTransId="{E5F3114A-6EB8-470D-862A-63B01E5D3013}"/>
    <dgm:cxn modelId="{1CF63046-E004-4F3F-9135-316372D2C736}" srcId="{38893235-CF8B-47A0-AB8D-06A5236499D6}" destId="{A6E40E4F-4B1E-4B53-A494-FBC2944EF185}" srcOrd="3" destOrd="0" parTransId="{12413AF0-B294-4CAC-B38B-1327A2A6BE3B}" sibTransId="{08BC449B-2631-40AD-A299-F65F60DEC334}"/>
    <dgm:cxn modelId="{0738770D-DCBB-49A2-8858-29BD5EA53993}" srcId="{38893235-CF8B-47A0-AB8D-06A5236499D6}" destId="{110E2507-AF82-4F47-B630-81882EF926A4}" srcOrd="5" destOrd="0" parTransId="{53E67F6A-1B58-49C3-ABE6-110AAB331F23}" sibTransId="{F408237C-376B-40C7-8464-9A17DDCFAC75}"/>
    <dgm:cxn modelId="{C55DCB74-964B-4937-B743-47876606476D}" type="presOf" srcId="{D1464A6F-EDF2-4244-85F6-3E8D06427791}" destId="{791CFAB7-9218-4658-A727-2A04F13CCE64}" srcOrd="0" destOrd="0" presId="urn:microsoft.com/office/officeart/2018/2/layout/IconVerticalSolidList"/>
    <dgm:cxn modelId="{824F0CBD-5F55-463E-B5C2-89739455E2FC}" type="presOf" srcId="{A6E40E4F-4B1E-4B53-A494-FBC2944EF185}" destId="{2DF570D5-B825-40DB-8C2E-BA3BA90033A4}" srcOrd="0" destOrd="0" presId="urn:microsoft.com/office/officeart/2018/2/layout/IconVerticalSolidList"/>
    <dgm:cxn modelId="{C0ADD01F-633D-4220-953B-1BDB24B1D88E}" type="presOf" srcId="{E1A85898-104F-4ACB-83CC-99F1268D42D1}" destId="{3054DFBC-C300-40A4-BAEC-F01057DB26A2}" srcOrd="0" destOrd="0" presId="urn:microsoft.com/office/officeart/2018/2/layout/IconVerticalSolidList"/>
    <dgm:cxn modelId="{14AE85F1-A21A-4807-8BED-4CEA0B28EE33}" type="presOf" srcId="{FB6115BE-371C-41D8-9962-4FD5F3AF74AD}" destId="{F592EFC5-7473-4901-822A-BDC902D32E5B}" srcOrd="0" destOrd="0" presId="urn:microsoft.com/office/officeart/2018/2/layout/IconVerticalSolidList"/>
    <dgm:cxn modelId="{44B9F809-BABF-48C8-ACCC-8FC7C1B52350}" srcId="{38893235-CF8B-47A0-AB8D-06A5236499D6}" destId="{D1464A6F-EDF2-4244-85F6-3E8D06427791}" srcOrd="0" destOrd="0" parTransId="{B2EEA876-3C14-4DC5-ACB4-22D4A53AFE93}" sibTransId="{8AA4D45C-EF32-4CC8-AA0D-9BE4C44738C3}"/>
    <dgm:cxn modelId="{013D2E72-9E6C-4DBD-8981-03B2AA122783}" type="presOf" srcId="{110E2507-AF82-4F47-B630-81882EF926A4}" destId="{7347F480-B770-4DD7-A765-4E1916B323EA}" srcOrd="0" destOrd="0" presId="urn:microsoft.com/office/officeart/2018/2/layout/IconVerticalSolidList"/>
    <dgm:cxn modelId="{02C720FB-CAC7-4B04-8180-E4DAAD6B5CE1}" srcId="{38893235-CF8B-47A0-AB8D-06A5236499D6}" destId="{FB6115BE-371C-41D8-9962-4FD5F3AF74AD}" srcOrd="6" destOrd="0" parTransId="{2B774DED-7BB0-4401-B52F-7EACEC581D5D}" sibTransId="{98BE2ACE-E303-4F62-99E3-A0B8CEE91536}"/>
    <dgm:cxn modelId="{E9B09354-AFEE-4739-B900-52DC8A95B698}" type="presOf" srcId="{38893235-CF8B-47A0-AB8D-06A5236499D6}" destId="{03228E12-CA7B-431C-8DB9-CDA6786ED92F}" srcOrd="0" destOrd="0" presId="urn:microsoft.com/office/officeart/2018/2/layout/IconVerticalSolidList"/>
    <dgm:cxn modelId="{147CD996-2CBC-4E3E-9A72-117471769376}" type="presParOf" srcId="{03228E12-CA7B-431C-8DB9-CDA6786ED92F}" destId="{C91B62BA-63FD-465E-ABD2-50FD3F5D2D33}" srcOrd="0" destOrd="0" presId="urn:microsoft.com/office/officeart/2018/2/layout/IconVerticalSolidList"/>
    <dgm:cxn modelId="{2EA9696C-35C7-44BA-8086-0C346E5A0742}" type="presParOf" srcId="{C91B62BA-63FD-465E-ABD2-50FD3F5D2D33}" destId="{D032C369-B0FA-45B2-8536-4462124F1B20}" srcOrd="0" destOrd="0" presId="urn:microsoft.com/office/officeart/2018/2/layout/IconVerticalSolidList"/>
    <dgm:cxn modelId="{C9DE6112-705C-4C7E-B7BF-5B38C4FE1C8A}" type="presParOf" srcId="{C91B62BA-63FD-465E-ABD2-50FD3F5D2D33}" destId="{42B65412-26C7-4103-9831-6C92602BB583}" srcOrd="1" destOrd="0" presId="urn:microsoft.com/office/officeart/2018/2/layout/IconVerticalSolidList"/>
    <dgm:cxn modelId="{F645DCC3-7AC8-4F63-9D4F-4707027176A5}" type="presParOf" srcId="{C91B62BA-63FD-465E-ABD2-50FD3F5D2D33}" destId="{06431217-A214-486B-BCFA-15A738BC0354}" srcOrd="2" destOrd="0" presId="urn:microsoft.com/office/officeart/2018/2/layout/IconVerticalSolidList"/>
    <dgm:cxn modelId="{DCF80B18-E616-4DAB-8AB0-9FFBDC633205}" type="presParOf" srcId="{C91B62BA-63FD-465E-ABD2-50FD3F5D2D33}" destId="{791CFAB7-9218-4658-A727-2A04F13CCE64}" srcOrd="3" destOrd="0" presId="urn:microsoft.com/office/officeart/2018/2/layout/IconVerticalSolidList"/>
    <dgm:cxn modelId="{66691B1A-A941-498A-8DCA-292F28DC9EE1}" type="presParOf" srcId="{03228E12-CA7B-431C-8DB9-CDA6786ED92F}" destId="{C6F10F6A-4C15-4AD9-877C-5FD47557745B}" srcOrd="1" destOrd="0" presId="urn:microsoft.com/office/officeart/2018/2/layout/IconVerticalSolidList"/>
    <dgm:cxn modelId="{28FFB6E7-81BD-479A-87D8-C5CAAB7007C6}" type="presParOf" srcId="{03228E12-CA7B-431C-8DB9-CDA6786ED92F}" destId="{10EBF809-E2B3-4A53-8497-5AB5BE056897}" srcOrd="2" destOrd="0" presId="urn:microsoft.com/office/officeart/2018/2/layout/IconVerticalSolidList"/>
    <dgm:cxn modelId="{E2A95966-FDAA-4B7E-A5BC-D9B450209F5D}" type="presParOf" srcId="{10EBF809-E2B3-4A53-8497-5AB5BE056897}" destId="{E03470AF-936F-435E-B411-FC95D791EDE9}" srcOrd="0" destOrd="0" presId="urn:microsoft.com/office/officeart/2018/2/layout/IconVerticalSolidList"/>
    <dgm:cxn modelId="{EC018F9D-766D-43E8-B8CB-3250DE1A3F50}" type="presParOf" srcId="{10EBF809-E2B3-4A53-8497-5AB5BE056897}" destId="{610BA49E-44FD-492C-8D42-78823C4FEB5A}" srcOrd="1" destOrd="0" presId="urn:microsoft.com/office/officeart/2018/2/layout/IconVerticalSolidList"/>
    <dgm:cxn modelId="{B1FD45AC-F6A9-436F-B0BE-2585BA9388B3}" type="presParOf" srcId="{10EBF809-E2B3-4A53-8497-5AB5BE056897}" destId="{8212540B-D7C2-4493-AF23-D6B879645A9A}" srcOrd="2" destOrd="0" presId="urn:microsoft.com/office/officeart/2018/2/layout/IconVerticalSolidList"/>
    <dgm:cxn modelId="{0A3A6182-EEC7-48AC-987A-C8A2536C456F}" type="presParOf" srcId="{10EBF809-E2B3-4A53-8497-5AB5BE056897}" destId="{00A7CA93-7831-43B1-BE23-EA7BED74DE34}" srcOrd="3" destOrd="0" presId="urn:microsoft.com/office/officeart/2018/2/layout/IconVerticalSolidList"/>
    <dgm:cxn modelId="{F0E8A823-5155-4CC9-8F81-79F7D6ECB97A}" type="presParOf" srcId="{03228E12-CA7B-431C-8DB9-CDA6786ED92F}" destId="{A6E3CD88-876F-4CF3-BCE8-447371659FFE}" srcOrd="3" destOrd="0" presId="urn:microsoft.com/office/officeart/2018/2/layout/IconVerticalSolidList"/>
    <dgm:cxn modelId="{4F891BF7-C36F-4FB4-B93C-17DF307EC481}" type="presParOf" srcId="{03228E12-CA7B-431C-8DB9-CDA6786ED92F}" destId="{CF42CF64-5280-495E-91E1-61CE6FBF4DEF}" srcOrd="4" destOrd="0" presId="urn:microsoft.com/office/officeart/2018/2/layout/IconVerticalSolidList"/>
    <dgm:cxn modelId="{C6BACCA0-73EF-4156-89F2-C2C69D74FAF8}" type="presParOf" srcId="{CF42CF64-5280-495E-91E1-61CE6FBF4DEF}" destId="{4DCBD185-C7D3-4348-A3FD-62EAA491A718}" srcOrd="0" destOrd="0" presId="urn:microsoft.com/office/officeart/2018/2/layout/IconVerticalSolidList"/>
    <dgm:cxn modelId="{A2F5F253-B3A7-43BF-B422-CBCE370BA5FD}" type="presParOf" srcId="{CF42CF64-5280-495E-91E1-61CE6FBF4DEF}" destId="{50F6E467-F7E8-4900-8C41-B5F66071B09B}" srcOrd="1" destOrd="0" presId="urn:microsoft.com/office/officeart/2018/2/layout/IconVerticalSolidList"/>
    <dgm:cxn modelId="{434A713B-1EB4-4752-85B5-30C1E2BF94AE}" type="presParOf" srcId="{CF42CF64-5280-495E-91E1-61CE6FBF4DEF}" destId="{C7A8794A-2323-4B77-8849-554F6118C38C}" srcOrd="2" destOrd="0" presId="urn:microsoft.com/office/officeart/2018/2/layout/IconVerticalSolidList"/>
    <dgm:cxn modelId="{68D21B69-B2FB-48F7-A715-3D6A6393AE28}" type="presParOf" srcId="{CF42CF64-5280-495E-91E1-61CE6FBF4DEF}" destId="{9F6F41C8-CBD9-4386-AA06-7D0716869FC2}" srcOrd="3" destOrd="0" presId="urn:microsoft.com/office/officeart/2018/2/layout/IconVerticalSolidList"/>
    <dgm:cxn modelId="{9C47AA95-1E66-49FF-8FDA-ED8D136D96E2}" type="presParOf" srcId="{03228E12-CA7B-431C-8DB9-CDA6786ED92F}" destId="{43F34CFA-5516-46D1-BB00-083455F5F7BE}" srcOrd="5" destOrd="0" presId="urn:microsoft.com/office/officeart/2018/2/layout/IconVerticalSolidList"/>
    <dgm:cxn modelId="{9D478209-8B4D-48AA-9DC1-941355C244DE}" type="presParOf" srcId="{03228E12-CA7B-431C-8DB9-CDA6786ED92F}" destId="{5EB9F448-8D50-4921-A2F9-D6AD8BAFC343}" srcOrd="6" destOrd="0" presId="urn:microsoft.com/office/officeart/2018/2/layout/IconVerticalSolidList"/>
    <dgm:cxn modelId="{2E207A36-3BF7-4BD7-9853-0265A3F7D6E1}" type="presParOf" srcId="{5EB9F448-8D50-4921-A2F9-D6AD8BAFC343}" destId="{6B035C2A-0A34-40A8-A60F-33E96C7C3178}" srcOrd="0" destOrd="0" presId="urn:microsoft.com/office/officeart/2018/2/layout/IconVerticalSolidList"/>
    <dgm:cxn modelId="{27E28235-8F10-45F8-ABC0-DC30902CA109}" type="presParOf" srcId="{5EB9F448-8D50-4921-A2F9-D6AD8BAFC343}" destId="{79BE164E-E5A7-4A68-81AE-AB7285E05086}" srcOrd="1" destOrd="0" presId="urn:microsoft.com/office/officeart/2018/2/layout/IconVerticalSolidList"/>
    <dgm:cxn modelId="{0B1A0DB3-8DFB-46D0-B891-111B3F172E81}" type="presParOf" srcId="{5EB9F448-8D50-4921-A2F9-D6AD8BAFC343}" destId="{59B7A0B5-9FB3-43BE-A4BB-655F7EEA70D3}" srcOrd="2" destOrd="0" presId="urn:microsoft.com/office/officeart/2018/2/layout/IconVerticalSolidList"/>
    <dgm:cxn modelId="{5A64E239-6A58-4CF9-B110-9A34DC7F325C}" type="presParOf" srcId="{5EB9F448-8D50-4921-A2F9-D6AD8BAFC343}" destId="{2DF570D5-B825-40DB-8C2E-BA3BA90033A4}" srcOrd="3" destOrd="0" presId="urn:microsoft.com/office/officeart/2018/2/layout/IconVerticalSolidList"/>
    <dgm:cxn modelId="{4DF344A1-C9C8-48D1-A688-9156158773BA}" type="presParOf" srcId="{03228E12-CA7B-431C-8DB9-CDA6786ED92F}" destId="{EC1DE2D3-4187-4A61-A360-42DB4CE9FF22}" srcOrd="7" destOrd="0" presId="urn:microsoft.com/office/officeart/2018/2/layout/IconVerticalSolidList"/>
    <dgm:cxn modelId="{A54EAA75-59D4-4774-A3CC-97EB0718FF48}" type="presParOf" srcId="{03228E12-CA7B-431C-8DB9-CDA6786ED92F}" destId="{2DD535AC-16D7-47FA-985C-1FA65DE5E55D}" srcOrd="8" destOrd="0" presId="urn:microsoft.com/office/officeart/2018/2/layout/IconVerticalSolidList"/>
    <dgm:cxn modelId="{4B28DA68-F437-4668-B861-BE39215739E6}" type="presParOf" srcId="{2DD535AC-16D7-47FA-985C-1FA65DE5E55D}" destId="{146A3142-DD65-476A-A0DC-6A624DF6422A}" srcOrd="0" destOrd="0" presId="urn:microsoft.com/office/officeart/2018/2/layout/IconVerticalSolidList"/>
    <dgm:cxn modelId="{ADC754E0-7CB7-42FC-A9FC-30CB78DDAA5F}" type="presParOf" srcId="{2DD535AC-16D7-47FA-985C-1FA65DE5E55D}" destId="{84C0D7AB-5555-4781-9EBB-513A92AB9378}" srcOrd="1" destOrd="0" presId="urn:microsoft.com/office/officeart/2018/2/layout/IconVerticalSolidList"/>
    <dgm:cxn modelId="{BEBBDC4B-B3B9-4CE8-BD9A-04F2323FBE81}" type="presParOf" srcId="{2DD535AC-16D7-47FA-985C-1FA65DE5E55D}" destId="{2D08BD6C-2DEF-412E-8745-8FAC7DDF5380}" srcOrd="2" destOrd="0" presId="urn:microsoft.com/office/officeart/2018/2/layout/IconVerticalSolidList"/>
    <dgm:cxn modelId="{B5F17EBC-CBA2-4296-B71D-87FA48532BA5}" type="presParOf" srcId="{2DD535AC-16D7-47FA-985C-1FA65DE5E55D}" destId="{3054DFBC-C300-40A4-BAEC-F01057DB26A2}" srcOrd="3" destOrd="0" presId="urn:microsoft.com/office/officeart/2018/2/layout/IconVerticalSolidList"/>
    <dgm:cxn modelId="{78549A6D-0525-4FF7-B340-9C39DC4CF8E8}" type="presParOf" srcId="{03228E12-CA7B-431C-8DB9-CDA6786ED92F}" destId="{6EAC7129-7519-42EF-87EF-C06B50481637}" srcOrd="9" destOrd="0" presId="urn:microsoft.com/office/officeart/2018/2/layout/IconVerticalSolidList"/>
    <dgm:cxn modelId="{BA2D0F79-38F5-4379-9D52-57F12B925DD5}" type="presParOf" srcId="{03228E12-CA7B-431C-8DB9-CDA6786ED92F}" destId="{A1AE33EE-8047-4B09-A2AA-65AE466E6649}" srcOrd="10" destOrd="0" presId="urn:microsoft.com/office/officeart/2018/2/layout/IconVerticalSolidList"/>
    <dgm:cxn modelId="{6E7AD511-340C-4301-977A-84703A3B4F22}" type="presParOf" srcId="{A1AE33EE-8047-4B09-A2AA-65AE466E6649}" destId="{1140BAF4-9F35-40A5-885D-E8F91B6D2186}" srcOrd="0" destOrd="0" presId="urn:microsoft.com/office/officeart/2018/2/layout/IconVerticalSolidList"/>
    <dgm:cxn modelId="{7F992A75-2F65-4314-83F9-2242FBD7B5F6}" type="presParOf" srcId="{A1AE33EE-8047-4B09-A2AA-65AE466E6649}" destId="{50CBBF17-A28D-43B8-B172-07D8C557B972}" srcOrd="1" destOrd="0" presId="urn:microsoft.com/office/officeart/2018/2/layout/IconVerticalSolidList"/>
    <dgm:cxn modelId="{CFF7A22E-343D-42E7-A51C-2B3A987A3122}" type="presParOf" srcId="{A1AE33EE-8047-4B09-A2AA-65AE466E6649}" destId="{61F4D681-C344-4EA7-90A9-7BA82BA12581}" srcOrd="2" destOrd="0" presId="urn:microsoft.com/office/officeart/2018/2/layout/IconVerticalSolidList"/>
    <dgm:cxn modelId="{07A762DF-6D38-4700-B7B0-4DCBAB91FCC4}" type="presParOf" srcId="{A1AE33EE-8047-4B09-A2AA-65AE466E6649}" destId="{7347F480-B770-4DD7-A765-4E1916B323EA}" srcOrd="3" destOrd="0" presId="urn:microsoft.com/office/officeart/2018/2/layout/IconVerticalSolidList"/>
    <dgm:cxn modelId="{8F473891-7804-4A95-8790-DE0159D98C84}" type="presParOf" srcId="{03228E12-CA7B-431C-8DB9-CDA6786ED92F}" destId="{267F674D-2CF5-4AC9-9DF5-97382FF95E1F}" srcOrd="11" destOrd="0" presId="urn:microsoft.com/office/officeart/2018/2/layout/IconVerticalSolidList"/>
    <dgm:cxn modelId="{AB177A74-666B-48B1-A307-AF082C29AEB2}" type="presParOf" srcId="{03228E12-CA7B-431C-8DB9-CDA6786ED92F}" destId="{0F6D662C-ED0C-4C82-997D-5C74B72A0B69}" srcOrd="12" destOrd="0" presId="urn:microsoft.com/office/officeart/2018/2/layout/IconVerticalSolidList"/>
    <dgm:cxn modelId="{583088C8-810A-49CC-946E-38AB61086B3D}" type="presParOf" srcId="{0F6D662C-ED0C-4C82-997D-5C74B72A0B69}" destId="{F78F1F36-8A5F-4EB9-AA41-1DE14AEF92D9}" srcOrd="0" destOrd="0" presId="urn:microsoft.com/office/officeart/2018/2/layout/IconVerticalSolidList"/>
    <dgm:cxn modelId="{6626C6D8-FB01-4A01-B9EB-B0E21D3FBA22}" type="presParOf" srcId="{0F6D662C-ED0C-4C82-997D-5C74B72A0B69}" destId="{1A57D36D-C73A-437A-95B8-81BACDAB4187}" srcOrd="1" destOrd="0" presId="urn:microsoft.com/office/officeart/2018/2/layout/IconVerticalSolidList"/>
    <dgm:cxn modelId="{6F84176D-4F95-4963-AB06-301D81F03F90}" type="presParOf" srcId="{0F6D662C-ED0C-4C82-997D-5C74B72A0B69}" destId="{9B834A4E-00F5-453E-ABFC-BCCF00762C00}" srcOrd="2" destOrd="0" presId="urn:microsoft.com/office/officeart/2018/2/layout/IconVerticalSolidList"/>
    <dgm:cxn modelId="{F1E57FBE-6717-45C6-9BFC-16B39612C150}" type="presParOf" srcId="{0F6D662C-ED0C-4C82-997D-5C74B72A0B69}" destId="{F592EFC5-7473-4901-822A-BDC902D32E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AF4259-2391-4E37-9C56-5FFC8AE759C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6_2" csCatId="accent6" phldr="1"/>
      <dgm:spPr/>
      <dgm:t>
        <a:bodyPr/>
        <a:lstStyle/>
        <a:p>
          <a:endParaRPr lang="en-US"/>
        </a:p>
      </dgm:t>
    </dgm:pt>
    <dgm:pt modelId="{5985E1D4-5DAA-4A33-BD96-5B2454CB4521}">
      <dgm:prSet custT="1"/>
      <dgm:spPr/>
      <dgm:t>
        <a:bodyPr/>
        <a:lstStyle/>
        <a:p>
          <a:pPr>
            <a:defRPr cap="all"/>
          </a:pPr>
          <a:r>
            <a:rPr lang="en-PK" sz="2400" dirty="0"/>
            <a:t>Clone Plagiarism is a serious kind of plagiarism </a:t>
          </a:r>
          <a:endParaRPr lang="en-US" sz="2400" dirty="0"/>
        </a:p>
      </dgm:t>
    </dgm:pt>
    <dgm:pt modelId="{E6E7E2EB-D36A-4383-B303-DFBBB6CE441D}" type="parTrans" cxnId="{803C50AD-48E7-4B75-8A7D-00D952CC1F68}">
      <dgm:prSet/>
      <dgm:spPr/>
      <dgm:t>
        <a:bodyPr/>
        <a:lstStyle/>
        <a:p>
          <a:endParaRPr lang="en-US"/>
        </a:p>
      </dgm:t>
    </dgm:pt>
    <dgm:pt modelId="{AE350CDC-7FDC-4D95-9B52-5D847E8B4652}" type="sibTrans" cxnId="{803C50AD-48E7-4B75-8A7D-00D952CC1F68}">
      <dgm:prSet/>
      <dgm:spPr/>
      <dgm:t>
        <a:bodyPr/>
        <a:lstStyle/>
        <a:p>
          <a:endParaRPr lang="en-US"/>
        </a:p>
      </dgm:t>
    </dgm:pt>
    <dgm:pt modelId="{BAF587E7-A404-44B0-B9CF-F684C3DF6B89}">
      <dgm:prSet custT="1"/>
      <dgm:spPr/>
      <dgm:t>
        <a:bodyPr/>
        <a:lstStyle/>
        <a:p>
          <a:pPr algn="ctr">
            <a:defRPr cap="all"/>
          </a:pPr>
          <a:r>
            <a:rPr lang="en-PK" sz="2400" dirty="0"/>
            <a:t>All steps to prevent it must be taken while doing scientific writing </a:t>
          </a:r>
          <a:endParaRPr lang="en-US" sz="2400" dirty="0"/>
        </a:p>
      </dgm:t>
    </dgm:pt>
    <dgm:pt modelId="{EF686DFF-9B6F-44B9-9C49-9660FB48C31C}" type="parTrans" cxnId="{F00ACA76-91F8-43B7-858D-B2A00D439F28}">
      <dgm:prSet/>
      <dgm:spPr/>
      <dgm:t>
        <a:bodyPr/>
        <a:lstStyle/>
        <a:p>
          <a:endParaRPr lang="en-US"/>
        </a:p>
      </dgm:t>
    </dgm:pt>
    <dgm:pt modelId="{1843D9F6-16AF-41FD-8CE5-DEB1289035FC}" type="sibTrans" cxnId="{F00ACA76-91F8-43B7-858D-B2A00D439F28}">
      <dgm:prSet/>
      <dgm:spPr/>
      <dgm:t>
        <a:bodyPr/>
        <a:lstStyle/>
        <a:p>
          <a:endParaRPr lang="en-US"/>
        </a:p>
      </dgm:t>
    </dgm:pt>
    <dgm:pt modelId="{E07C0AD8-91FA-4240-8D7B-D9854CF2B16B}">
      <dgm:prSet/>
      <dgm:spPr/>
      <dgm:t>
        <a:bodyPr/>
        <a:lstStyle/>
        <a:p>
          <a:pPr algn="ctr">
            <a:defRPr cap="all"/>
          </a:pPr>
          <a:r>
            <a:rPr lang="en-PK" dirty="0"/>
            <a:t>Tools to detect plagiarism are efficient and must be used</a:t>
          </a:r>
          <a:endParaRPr lang="en-US" dirty="0"/>
        </a:p>
      </dgm:t>
    </dgm:pt>
    <dgm:pt modelId="{436D504B-4B6F-437C-9A10-9ACEA2294DAC}" type="parTrans" cxnId="{4C3A4A2A-99F0-4864-9F7C-816E9BFB9197}">
      <dgm:prSet/>
      <dgm:spPr/>
      <dgm:t>
        <a:bodyPr/>
        <a:lstStyle/>
        <a:p>
          <a:endParaRPr lang="en-US"/>
        </a:p>
      </dgm:t>
    </dgm:pt>
    <dgm:pt modelId="{A1C56251-ABBC-48FA-A344-65AB35E94CB0}" type="sibTrans" cxnId="{4C3A4A2A-99F0-4864-9F7C-816E9BFB9197}">
      <dgm:prSet/>
      <dgm:spPr/>
      <dgm:t>
        <a:bodyPr/>
        <a:lstStyle/>
        <a:p>
          <a:endParaRPr lang="en-US"/>
        </a:p>
      </dgm:t>
    </dgm:pt>
    <dgm:pt modelId="{B8FCF01F-8A10-4724-A56D-404F6A607CC0}">
      <dgm:prSet/>
      <dgm:spPr/>
      <dgm:t>
        <a:bodyPr/>
        <a:lstStyle/>
        <a:p>
          <a:pPr>
            <a:defRPr cap="all"/>
          </a:pPr>
          <a:r>
            <a:rPr lang="en-GB" dirty="0"/>
            <a:t>E</a:t>
          </a:r>
          <a:r>
            <a:rPr lang="en-PK" dirty="0"/>
            <a:t>ditors must device plagiarism policies to ensure authentic publishing  </a:t>
          </a:r>
          <a:endParaRPr lang="en-US" dirty="0"/>
        </a:p>
      </dgm:t>
    </dgm:pt>
    <dgm:pt modelId="{9BCB1FF6-CC11-47CD-AC10-D1E7577F5F82}" type="parTrans" cxnId="{24CA4305-E6C8-452A-ADEF-20CF75A86B1D}">
      <dgm:prSet/>
      <dgm:spPr/>
      <dgm:t>
        <a:bodyPr/>
        <a:lstStyle/>
        <a:p>
          <a:endParaRPr lang="en-US"/>
        </a:p>
      </dgm:t>
    </dgm:pt>
    <dgm:pt modelId="{84A8C11E-031D-477C-853F-1D951F6171EE}" type="sibTrans" cxnId="{24CA4305-E6C8-452A-ADEF-20CF75A86B1D}">
      <dgm:prSet/>
      <dgm:spPr/>
      <dgm:t>
        <a:bodyPr/>
        <a:lstStyle/>
        <a:p>
          <a:endParaRPr lang="en-US"/>
        </a:p>
      </dgm:t>
    </dgm:pt>
    <dgm:pt modelId="{C61F9D3F-1D6C-41E5-95A3-75230E1FB27D}" type="pres">
      <dgm:prSet presAssocID="{C1AF4259-2391-4E37-9C56-5FFC8AE759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871CDC-42F7-47C6-8396-FD87D7892AC9}" type="pres">
      <dgm:prSet presAssocID="{5985E1D4-5DAA-4A33-BD96-5B2454CB4521}" presName="compNode" presStyleCnt="0"/>
      <dgm:spPr/>
    </dgm:pt>
    <dgm:pt modelId="{1BD6B143-C58A-4404-A4B5-A7851D04AC36}" type="pres">
      <dgm:prSet presAssocID="{5985E1D4-5DAA-4A33-BD96-5B2454CB4521}" presName="iconBgRect" presStyleLbl="bgShp" presStyleIdx="0" presStyleCnt="4" custLinFactNeighborX="-1616" custLinFactNeighborY="3235"/>
      <dgm:spPr/>
    </dgm:pt>
    <dgm:pt modelId="{F03A31F0-BD5E-4C7A-93E7-AF2737EF4992}" type="pres">
      <dgm:prSet presAssocID="{5985E1D4-5DAA-4A33-BD96-5B2454CB4521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203F9994-D0A0-431C-9246-6DDFFFE35471}" type="pres">
      <dgm:prSet presAssocID="{5985E1D4-5DAA-4A33-BD96-5B2454CB4521}" presName="spaceRect" presStyleCnt="0"/>
      <dgm:spPr/>
    </dgm:pt>
    <dgm:pt modelId="{F716734B-9A45-412D-8E41-0E8887F63BB0}" type="pres">
      <dgm:prSet presAssocID="{5985E1D4-5DAA-4A33-BD96-5B2454CB4521}" presName="textRect" presStyleLbl="revTx" presStyleIdx="0" presStyleCnt="4" custScaleY="102436" custLinFactNeighborX="-493" custLinFactNeighborY="1300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1CB9DB8-0A0B-452F-BD5B-E79E6348CB99}" type="pres">
      <dgm:prSet presAssocID="{AE350CDC-7FDC-4D95-9B52-5D847E8B4652}" presName="sibTrans" presStyleCnt="0"/>
      <dgm:spPr/>
    </dgm:pt>
    <dgm:pt modelId="{08283B26-CCDC-4C14-B14C-058324AD87CC}" type="pres">
      <dgm:prSet presAssocID="{BAF587E7-A404-44B0-B9CF-F684C3DF6B89}" presName="compNode" presStyleCnt="0"/>
      <dgm:spPr/>
    </dgm:pt>
    <dgm:pt modelId="{2E88210C-72E8-42AD-B138-5C1449A131AB}" type="pres">
      <dgm:prSet presAssocID="{BAF587E7-A404-44B0-B9CF-F684C3DF6B89}" presName="iconBgRect" presStyleLbl="bgShp" presStyleIdx="1" presStyleCnt="4"/>
      <dgm:spPr/>
    </dgm:pt>
    <dgm:pt modelId="{797A9244-5020-467D-9EAC-352DD713D9B8}" type="pres">
      <dgm:prSet presAssocID="{BAF587E7-A404-44B0-B9CF-F684C3DF6B89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7057BDB-B742-4407-924C-5A876760D0BE}" type="pres">
      <dgm:prSet presAssocID="{BAF587E7-A404-44B0-B9CF-F684C3DF6B89}" presName="spaceRect" presStyleCnt="0"/>
      <dgm:spPr/>
    </dgm:pt>
    <dgm:pt modelId="{CEEAD57C-85DC-4CF8-952C-0BBC4E825DEB}" type="pres">
      <dgm:prSet presAssocID="{BAF587E7-A404-44B0-B9CF-F684C3DF6B89}" presName="textRect" presStyleLbl="revTx" presStyleIdx="1" presStyleCnt="4" custScaleY="109394" custLinFactNeighborX="-986" custLinFactNeighborY="1499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4BF2617-FB18-4232-94C9-52B6BB0D357D}" type="pres">
      <dgm:prSet presAssocID="{1843D9F6-16AF-41FD-8CE5-DEB1289035FC}" presName="sibTrans" presStyleCnt="0"/>
      <dgm:spPr/>
    </dgm:pt>
    <dgm:pt modelId="{FEABE45D-CB43-4335-83A5-274328C83E98}" type="pres">
      <dgm:prSet presAssocID="{E07C0AD8-91FA-4240-8D7B-D9854CF2B16B}" presName="compNode" presStyleCnt="0"/>
      <dgm:spPr/>
    </dgm:pt>
    <dgm:pt modelId="{3CBF8347-5E0D-44DB-9B99-971F10E4A060}" type="pres">
      <dgm:prSet presAssocID="{E07C0AD8-91FA-4240-8D7B-D9854CF2B16B}" presName="iconBgRect" presStyleLbl="bgShp" presStyleIdx="2" presStyleCnt="4"/>
      <dgm:spPr/>
    </dgm:pt>
    <dgm:pt modelId="{52C1F99C-2741-4945-B76C-C7B729D8E4D0}" type="pres">
      <dgm:prSet presAssocID="{E07C0AD8-91FA-4240-8D7B-D9854CF2B16B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3C64DA6-6999-4642-B8F2-FA095AD6A021}" type="pres">
      <dgm:prSet presAssocID="{E07C0AD8-91FA-4240-8D7B-D9854CF2B16B}" presName="spaceRect" presStyleCnt="0"/>
      <dgm:spPr/>
    </dgm:pt>
    <dgm:pt modelId="{D1A3FDC0-49DE-4844-8B01-68B2D141C1BB}" type="pres">
      <dgm:prSet presAssocID="{E07C0AD8-91FA-4240-8D7B-D9854CF2B16B}" presName="textRect" presStyleLbl="revTx" presStyleIdx="2" presStyleCnt="4" custScaleY="120235" custLinFactNeighborX="-493" custLinFactNeighborY="2223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24FFEB3-94AD-48B9-AC1B-230BF881E32C}" type="pres">
      <dgm:prSet presAssocID="{A1C56251-ABBC-48FA-A344-65AB35E94CB0}" presName="sibTrans" presStyleCnt="0"/>
      <dgm:spPr/>
    </dgm:pt>
    <dgm:pt modelId="{523B1FFE-0E00-4766-BDBA-D567A382D50F}" type="pres">
      <dgm:prSet presAssocID="{B8FCF01F-8A10-4724-A56D-404F6A607CC0}" presName="compNode" presStyleCnt="0"/>
      <dgm:spPr/>
    </dgm:pt>
    <dgm:pt modelId="{85EEE9DF-DD25-41FC-A039-79157FBD10E1}" type="pres">
      <dgm:prSet presAssocID="{B8FCF01F-8A10-4724-A56D-404F6A607CC0}" presName="iconBgRect" presStyleLbl="bgShp" presStyleIdx="3" presStyleCnt="4"/>
      <dgm:spPr/>
    </dgm:pt>
    <dgm:pt modelId="{9A5DA8AC-2EA0-468A-B9E6-3768C8343209}" type="pres">
      <dgm:prSet presAssocID="{B8FCF01F-8A10-4724-A56D-404F6A607CC0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EC4592B-B898-4DC2-BCE1-1FEC066D41AD}" type="pres">
      <dgm:prSet presAssocID="{B8FCF01F-8A10-4724-A56D-404F6A607CC0}" presName="spaceRect" presStyleCnt="0"/>
      <dgm:spPr/>
    </dgm:pt>
    <dgm:pt modelId="{E60C2C74-0374-4C92-A696-7DEBFF5D3ECB}" type="pres">
      <dgm:prSet presAssocID="{B8FCF01F-8A10-4724-A56D-404F6A607CC0}" presName="textRect" presStyleLbl="revTx" presStyleIdx="3" presStyleCnt="4" custScaleY="104162" custLinFactNeighborX="2238" custLinFactNeighborY="672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C50AD-48E7-4B75-8A7D-00D952CC1F68}" srcId="{C1AF4259-2391-4E37-9C56-5FFC8AE759C3}" destId="{5985E1D4-5DAA-4A33-BD96-5B2454CB4521}" srcOrd="0" destOrd="0" parTransId="{E6E7E2EB-D36A-4383-B303-DFBBB6CE441D}" sibTransId="{AE350CDC-7FDC-4D95-9B52-5D847E8B4652}"/>
    <dgm:cxn modelId="{24CA4305-E6C8-452A-ADEF-20CF75A86B1D}" srcId="{C1AF4259-2391-4E37-9C56-5FFC8AE759C3}" destId="{B8FCF01F-8A10-4724-A56D-404F6A607CC0}" srcOrd="3" destOrd="0" parTransId="{9BCB1FF6-CC11-47CD-AC10-D1E7577F5F82}" sibTransId="{84A8C11E-031D-477C-853F-1D951F6171EE}"/>
    <dgm:cxn modelId="{F00ACA76-91F8-43B7-858D-B2A00D439F28}" srcId="{C1AF4259-2391-4E37-9C56-5FFC8AE759C3}" destId="{BAF587E7-A404-44B0-B9CF-F684C3DF6B89}" srcOrd="1" destOrd="0" parTransId="{EF686DFF-9B6F-44B9-9C49-9660FB48C31C}" sibTransId="{1843D9F6-16AF-41FD-8CE5-DEB1289035FC}"/>
    <dgm:cxn modelId="{C07D574C-BA8F-3046-B2A9-1D7295E3AA78}" type="presOf" srcId="{E07C0AD8-91FA-4240-8D7B-D9854CF2B16B}" destId="{D1A3FDC0-49DE-4844-8B01-68B2D141C1BB}" srcOrd="0" destOrd="0" presId="urn:microsoft.com/office/officeart/2018/5/layout/IconCircleLabelList"/>
    <dgm:cxn modelId="{1C754710-A0FD-CA4F-9262-9A3996D5D823}" type="presOf" srcId="{B8FCF01F-8A10-4724-A56D-404F6A607CC0}" destId="{E60C2C74-0374-4C92-A696-7DEBFF5D3ECB}" srcOrd="0" destOrd="0" presId="urn:microsoft.com/office/officeart/2018/5/layout/IconCircleLabelList"/>
    <dgm:cxn modelId="{7914051C-0835-8945-B1A3-DC55E74796E7}" type="presOf" srcId="{C1AF4259-2391-4E37-9C56-5FFC8AE759C3}" destId="{C61F9D3F-1D6C-41E5-95A3-75230E1FB27D}" srcOrd="0" destOrd="0" presId="urn:microsoft.com/office/officeart/2018/5/layout/IconCircleLabelList"/>
    <dgm:cxn modelId="{4C3A4A2A-99F0-4864-9F7C-816E9BFB9197}" srcId="{C1AF4259-2391-4E37-9C56-5FFC8AE759C3}" destId="{E07C0AD8-91FA-4240-8D7B-D9854CF2B16B}" srcOrd="2" destOrd="0" parTransId="{436D504B-4B6F-437C-9A10-9ACEA2294DAC}" sibTransId="{A1C56251-ABBC-48FA-A344-65AB35E94CB0}"/>
    <dgm:cxn modelId="{D197409B-1A34-CB4B-B6F9-BED12936CE45}" type="presOf" srcId="{BAF587E7-A404-44B0-B9CF-F684C3DF6B89}" destId="{CEEAD57C-85DC-4CF8-952C-0BBC4E825DEB}" srcOrd="0" destOrd="0" presId="urn:microsoft.com/office/officeart/2018/5/layout/IconCircleLabelList"/>
    <dgm:cxn modelId="{15A7F197-2D01-8F4C-BB6F-BC178A81B2C3}" type="presOf" srcId="{5985E1D4-5DAA-4A33-BD96-5B2454CB4521}" destId="{F716734B-9A45-412D-8E41-0E8887F63BB0}" srcOrd="0" destOrd="0" presId="urn:microsoft.com/office/officeart/2018/5/layout/IconCircleLabelList"/>
    <dgm:cxn modelId="{53972F7F-4992-8644-BC91-BA984A2314E2}" type="presParOf" srcId="{C61F9D3F-1D6C-41E5-95A3-75230E1FB27D}" destId="{F8871CDC-42F7-47C6-8396-FD87D7892AC9}" srcOrd="0" destOrd="0" presId="urn:microsoft.com/office/officeart/2018/5/layout/IconCircleLabelList"/>
    <dgm:cxn modelId="{F4A8996A-6743-004E-9120-32F161A7B018}" type="presParOf" srcId="{F8871CDC-42F7-47C6-8396-FD87D7892AC9}" destId="{1BD6B143-C58A-4404-A4B5-A7851D04AC36}" srcOrd="0" destOrd="0" presId="urn:microsoft.com/office/officeart/2018/5/layout/IconCircleLabelList"/>
    <dgm:cxn modelId="{FB99E8D7-F4ED-FC44-9D35-23AD0712CFC1}" type="presParOf" srcId="{F8871CDC-42F7-47C6-8396-FD87D7892AC9}" destId="{F03A31F0-BD5E-4C7A-93E7-AF2737EF4992}" srcOrd="1" destOrd="0" presId="urn:microsoft.com/office/officeart/2018/5/layout/IconCircleLabelList"/>
    <dgm:cxn modelId="{B5DB9BE4-EC62-6A4C-8877-D4A9B117FB89}" type="presParOf" srcId="{F8871CDC-42F7-47C6-8396-FD87D7892AC9}" destId="{203F9994-D0A0-431C-9246-6DDFFFE35471}" srcOrd="2" destOrd="0" presId="urn:microsoft.com/office/officeart/2018/5/layout/IconCircleLabelList"/>
    <dgm:cxn modelId="{74CBB04E-7667-4649-9A48-28165CB330A1}" type="presParOf" srcId="{F8871CDC-42F7-47C6-8396-FD87D7892AC9}" destId="{F716734B-9A45-412D-8E41-0E8887F63BB0}" srcOrd="3" destOrd="0" presId="urn:microsoft.com/office/officeart/2018/5/layout/IconCircleLabelList"/>
    <dgm:cxn modelId="{C49B6C6A-C520-1E44-A36D-F6629D485AD1}" type="presParOf" srcId="{C61F9D3F-1D6C-41E5-95A3-75230E1FB27D}" destId="{D1CB9DB8-0A0B-452F-BD5B-E79E6348CB99}" srcOrd="1" destOrd="0" presId="urn:microsoft.com/office/officeart/2018/5/layout/IconCircleLabelList"/>
    <dgm:cxn modelId="{292ADE1F-FF17-984D-8B0B-0F34AC6A9D09}" type="presParOf" srcId="{C61F9D3F-1D6C-41E5-95A3-75230E1FB27D}" destId="{08283B26-CCDC-4C14-B14C-058324AD87CC}" srcOrd="2" destOrd="0" presId="urn:microsoft.com/office/officeart/2018/5/layout/IconCircleLabelList"/>
    <dgm:cxn modelId="{80EBD130-E3D4-A746-B014-920381F86BAB}" type="presParOf" srcId="{08283B26-CCDC-4C14-B14C-058324AD87CC}" destId="{2E88210C-72E8-42AD-B138-5C1449A131AB}" srcOrd="0" destOrd="0" presId="urn:microsoft.com/office/officeart/2018/5/layout/IconCircleLabelList"/>
    <dgm:cxn modelId="{C5E24985-60D6-A746-8DA0-4586D6E26307}" type="presParOf" srcId="{08283B26-CCDC-4C14-B14C-058324AD87CC}" destId="{797A9244-5020-467D-9EAC-352DD713D9B8}" srcOrd="1" destOrd="0" presId="urn:microsoft.com/office/officeart/2018/5/layout/IconCircleLabelList"/>
    <dgm:cxn modelId="{65400DFE-9E64-C24C-8FC0-A23DF88167C5}" type="presParOf" srcId="{08283B26-CCDC-4C14-B14C-058324AD87CC}" destId="{47057BDB-B742-4407-924C-5A876760D0BE}" srcOrd="2" destOrd="0" presId="urn:microsoft.com/office/officeart/2018/5/layout/IconCircleLabelList"/>
    <dgm:cxn modelId="{A4D9B55D-1165-634C-A9C8-69E8A35E7C11}" type="presParOf" srcId="{08283B26-CCDC-4C14-B14C-058324AD87CC}" destId="{CEEAD57C-85DC-4CF8-952C-0BBC4E825DEB}" srcOrd="3" destOrd="0" presId="urn:microsoft.com/office/officeart/2018/5/layout/IconCircleLabelList"/>
    <dgm:cxn modelId="{0FBEA89A-B22E-A942-86AE-65648429CAE2}" type="presParOf" srcId="{C61F9D3F-1D6C-41E5-95A3-75230E1FB27D}" destId="{44BF2617-FB18-4232-94C9-52B6BB0D357D}" srcOrd="3" destOrd="0" presId="urn:microsoft.com/office/officeart/2018/5/layout/IconCircleLabelList"/>
    <dgm:cxn modelId="{56619340-86D2-994A-9C60-B9758563FB41}" type="presParOf" srcId="{C61F9D3F-1D6C-41E5-95A3-75230E1FB27D}" destId="{FEABE45D-CB43-4335-83A5-274328C83E98}" srcOrd="4" destOrd="0" presId="urn:microsoft.com/office/officeart/2018/5/layout/IconCircleLabelList"/>
    <dgm:cxn modelId="{5B69C810-E63E-314B-80A7-EFDC920B34C6}" type="presParOf" srcId="{FEABE45D-CB43-4335-83A5-274328C83E98}" destId="{3CBF8347-5E0D-44DB-9B99-971F10E4A060}" srcOrd="0" destOrd="0" presId="urn:microsoft.com/office/officeart/2018/5/layout/IconCircleLabelList"/>
    <dgm:cxn modelId="{219D536D-BBF3-9547-B566-BA4D90553FD1}" type="presParOf" srcId="{FEABE45D-CB43-4335-83A5-274328C83E98}" destId="{52C1F99C-2741-4945-B76C-C7B729D8E4D0}" srcOrd="1" destOrd="0" presId="urn:microsoft.com/office/officeart/2018/5/layout/IconCircleLabelList"/>
    <dgm:cxn modelId="{FCD0A909-887E-C04A-8CBB-3E4F83BD97FE}" type="presParOf" srcId="{FEABE45D-CB43-4335-83A5-274328C83E98}" destId="{A3C64DA6-6999-4642-B8F2-FA095AD6A021}" srcOrd="2" destOrd="0" presId="urn:microsoft.com/office/officeart/2018/5/layout/IconCircleLabelList"/>
    <dgm:cxn modelId="{3CFA6FB7-965D-CF4A-8EC3-58C215CD89BB}" type="presParOf" srcId="{FEABE45D-CB43-4335-83A5-274328C83E98}" destId="{D1A3FDC0-49DE-4844-8B01-68B2D141C1BB}" srcOrd="3" destOrd="0" presId="urn:microsoft.com/office/officeart/2018/5/layout/IconCircleLabelList"/>
    <dgm:cxn modelId="{339A9584-697F-7942-9262-18F8C1D4F633}" type="presParOf" srcId="{C61F9D3F-1D6C-41E5-95A3-75230E1FB27D}" destId="{324FFEB3-94AD-48B9-AC1B-230BF881E32C}" srcOrd="5" destOrd="0" presId="urn:microsoft.com/office/officeart/2018/5/layout/IconCircleLabelList"/>
    <dgm:cxn modelId="{FB99E07C-C1D1-9747-9DB7-5C50F66B2EA6}" type="presParOf" srcId="{C61F9D3F-1D6C-41E5-95A3-75230E1FB27D}" destId="{523B1FFE-0E00-4766-BDBA-D567A382D50F}" srcOrd="6" destOrd="0" presId="urn:microsoft.com/office/officeart/2018/5/layout/IconCircleLabelList"/>
    <dgm:cxn modelId="{4193B0BE-EF46-F642-B2D1-F2D167E7F3FE}" type="presParOf" srcId="{523B1FFE-0E00-4766-BDBA-D567A382D50F}" destId="{85EEE9DF-DD25-41FC-A039-79157FBD10E1}" srcOrd="0" destOrd="0" presId="urn:microsoft.com/office/officeart/2018/5/layout/IconCircleLabelList"/>
    <dgm:cxn modelId="{A470ED44-5488-9041-8C46-1DC925946DF2}" type="presParOf" srcId="{523B1FFE-0E00-4766-BDBA-D567A382D50F}" destId="{9A5DA8AC-2EA0-468A-B9E6-3768C8343209}" srcOrd="1" destOrd="0" presId="urn:microsoft.com/office/officeart/2018/5/layout/IconCircleLabelList"/>
    <dgm:cxn modelId="{178575EE-5167-294C-92D8-D152813E9395}" type="presParOf" srcId="{523B1FFE-0E00-4766-BDBA-D567A382D50F}" destId="{9EC4592B-B898-4DC2-BCE1-1FEC066D41AD}" srcOrd="2" destOrd="0" presId="urn:microsoft.com/office/officeart/2018/5/layout/IconCircleLabelList"/>
    <dgm:cxn modelId="{9AF8CBDB-21A7-814D-A85E-62378BB76010}" type="presParOf" srcId="{523B1FFE-0E00-4766-BDBA-D567A382D50F}" destId="{E60C2C74-0374-4C92-A696-7DEBFF5D3EC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40CF0-E575-4C4A-B9EF-9A774552DF12}">
      <dsp:nvSpPr>
        <dsp:cNvPr id="0" name=""/>
        <dsp:cNvSpPr/>
      </dsp:nvSpPr>
      <dsp:spPr>
        <a:xfrm>
          <a:off x="2028825" y="0"/>
          <a:ext cx="5129212" cy="512921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FE371-9CB9-1B42-9DBC-04AAADC90184}">
      <dsp:nvSpPr>
        <dsp:cNvPr id="0" name=""/>
        <dsp:cNvSpPr/>
      </dsp:nvSpPr>
      <dsp:spPr>
        <a:xfrm>
          <a:off x="2516100" y="487275"/>
          <a:ext cx="2000393" cy="200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000" kern="1200"/>
            <a:t>Undertand plagiarism espcially clone and its importance </a:t>
          </a:r>
          <a:endParaRPr lang="en-US" sz="2000" kern="1200"/>
        </a:p>
      </dsp:txBody>
      <dsp:txXfrm>
        <a:off x="2613751" y="584926"/>
        <a:ext cx="1805091" cy="1805091"/>
      </dsp:txXfrm>
    </dsp:sp>
    <dsp:sp modelId="{AAB07E1C-FEAE-9F46-9D51-F87743E3D590}">
      <dsp:nvSpPr>
        <dsp:cNvPr id="0" name=""/>
        <dsp:cNvSpPr/>
      </dsp:nvSpPr>
      <dsp:spPr>
        <a:xfrm>
          <a:off x="4656086" y="458709"/>
          <a:ext cx="2000393" cy="200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000" kern="1200"/>
            <a:t>How to detect it</a:t>
          </a:r>
          <a:endParaRPr lang="en-US" sz="2000" kern="1200"/>
        </a:p>
      </dsp:txBody>
      <dsp:txXfrm>
        <a:off x="4753737" y="556360"/>
        <a:ext cx="1805091" cy="1805091"/>
      </dsp:txXfrm>
    </dsp:sp>
    <dsp:sp modelId="{36774640-6B8E-6C4C-B8E1-A13A35995098}">
      <dsp:nvSpPr>
        <dsp:cNvPr id="0" name=""/>
        <dsp:cNvSpPr/>
      </dsp:nvSpPr>
      <dsp:spPr>
        <a:xfrm>
          <a:off x="2516100" y="2641544"/>
          <a:ext cx="2000393" cy="200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W</a:t>
          </a:r>
          <a:r>
            <a:rPr lang="en-PK" sz="2000" kern="1200"/>
            <a:t>ays to prevent it</a:t>
          </a:r>
          <a:endParaRPr lang="en-US" sz="2000" kern="1200"/>
        </a:p>
      </dsp:txBody>
      <dsp:txXfrm>
        <a:off x="2613751" y="2739195"/>
        <a:ext cx="1805091" cy="1805091"/>
      </dsp:txXfrm>
    </dsp:sp>
    <dsp:sp modelId="{3740BC85-1B0B-7D4A-9ABE-90FC5B9A7FD8}">
      <dsp:nvSpPr>
        <dsp:cNvPr id="0" name=""/>
        <dsp:cNvSpPr/>
      </dsp:nvSpPr>
      <dsp:spPr>
        <a:xfrm>
          <a:off x="4670369" y="2641544"/>
          <a:ext cx="2000393" cy="200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I</a:t>
          </a:r>
          <a:r>
            <a:rPr lang="en-PK" sz="2000" kern="1200"/>
            <a:t>mpact on editors</a:t>
          </a:r>
          <a:endParaRPr lang="en-US" sz="2000" kern="1200"/>
        </a:p>
      </dsp:txBody>
      <dsp:txXfrm>
        <a:off x="4768020" y="2739195"/>
        <a:ext cx="1805091" cy="1805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9A61D-6FCE-704A-B358-AB6F48D70316}">
      <dsp:nvSpPr>
        <dsp:cNvPr id="0" name=""/>
        <dsp:cNvSpPr/>
      </dsp:nvSpPr>
      <dsp:spPr>
        <a:xfrm>
          <a:off x="0" y="574936"/>
          <a:ext cx="1143000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/>
            <a:t>Act of taking someone else's work, word-for-word, and submitting it as your own</a:t>
          </a:r>
          <a:endParaRPr lang="en-US" sz="2900" kern="1200"/>
        </a:p>
      </dsp:txBody>
      <dsp:txXfrm>
        <a:off x="54659" y="629595"/>
        <a:ext cx="11320682" cy="1010372"/>
      </dsp:txXfrm>
    </dsp:sp>
    <dsp:sp modelId="{9DDB7983-F510-3D4E-A99B-DA362E0FCE7E}">
      <dsp:nvSpPr>
        <dsp:cNvPr id="0" name=""/>
        <dsp:cNvSpPr/>
      </dsp:nvSpPr>
      <dsp:spPr>
        <a:xfrm>
          <a:off x="0" y="1778146"/>
          <a:ext cx="1143000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/>
            <a:t>Often seen in schoolwork submitted by students </a:t>
          </a:r>
          <a:endParaRPr lang="en-US" sz="2900" kern="1200"/>
        </a:p>
      </dsp:txBody>
      <dsp:txXfrm>
        <a:off x="54659" y="1832805"/>
        <a:ext cx="11320682" cy="1010372"/>
      </dsp:txXfrm>
    </dsp:sp>
    <dsp:sp modelId="{EA208CAD-E0F6-EB48-A0FB-B7BB0B42A166}">
      <dsp:nvSpPr>
        <dsp:cNvPr id="0" name=""/>
        <dsp:cNvSpPr/>
      </dsp:nvSpPr>
      <dsp:spPr>
        <a:xfrm>
          <a:off x="0" y="2981356"/>
          <a:ext cx="11430000" cy="1119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/>
            <a:t>On websites that scrape content from reputable websites and paste it on their own site as though it were their own writing</a:t>
          </a:r>
          <a:endParaRPr lang="en-US" sz="2900" kern="1200"/>
        </a:p>
      </dsp:txBody>
      <dsp:txXfrm>
        <a:off x="54659" y="3036015"/>
        <a:ext cx="11320682" cy="1010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6133-59A4-504A-B87D-2A73B1C3467D}">
      <dsp:nvSpPr>
        <dsp:cNvPr id="0" name=""/>
        <dsp:cNvSpPr/>
      </dsp:nvSpPr>
      <dsp:spPr>
        <a:xfrm>
          <a:off x="0" y="12995"/>
          <a:ext cx="100583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600" kern="1200"/>
            <a:t>Student reputation can be destroyed </a:t>
          </a:r>
          <a:endParaRPr lang="en-US" sz="2600" kern="1200"/>
        </a:p>
      </dsp:txBody>
      <dsp:txXfrm>
        <a:off x="29700" y="42695"/>
        <a:ext cx="9998999" cy="549000"/>
      </dsp:txXfrm>
    </dsp:sp>
    <dsp:sp modelId="{72AE638D-A762-3742-ADF2-1322FE7BBE85}">
      <dsp:nvSpPr>
        <dsp:cNvPr id="0" name=""/>
        <dsp:cNvSpPr/>
      </dsp:nvSpPr>
      <dsp:spPr>
        <a:xfrm>
          <a:off x="0" y="696275"/>
          <a:ext cx="100583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P</a:t>
          </a:r>
          <a:r>
            <a:rPr lang="en-PK" sz="2600" kern="1200"/>
            <a:t>rofessional reputation can be destroyed </a:t>
          </a:r>
          <a:endParaRPr lang="en-US" sz="2600" kern="1200"/>
        </a:p>
      </dsp:txBody>
      <dsp:txXfrm>
        <a:off x="29700" y="725975"/>
        <a:ext cx="9998999" cy="549000"/>
      </dsp:txXfrm>
    </dsp:sp>
    <dsp:sp modelId="{5867C041-B5E4-0F4E-AF7E-89D5CDDEC587}">
      <dsp:nvSpPr>
        <dsp:cNvPr id="0" name=""/>
        <dsp:cNvSpPr/>
      </dsp:nvSpPr>
      <dsp:spPr>
        <a:xfrm>
          <a:off x="0" y="1379556"/>
          <a:ext cx="100583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600" kern="1200"/>
            <a:t>Academic reputation may be destroyed</a:t>
          </a:r>
          <a:endParaRPr lang="en-US" sz="2600" kern="1200"/>
        </a:p>
      </dsp:txBody>
      <dsp:txXfrm>
        <a:off x="29700" y="1409256"/>
        <a:ext cx="9998999" cy="549000"/>
      </dsp:txXfrm>
    </dsp:sp>
    <dsp:sp modelId="{6D3C7B50-ADC8-484F-8077-86EDDD6438EE}">
      <dsp:nvSpPr>
        <dsp:cNvPr id="0" name=""/>
        <dsp:cNvSpPr/>
      </dsp:nvSpPr>
      <dsp:spPr>
        <a:xfrm>
          <a:off x="0" y="2062836"/>
          <a:ext cx="100583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/>
            <a:t>L</a:t>
          </a:r>
          <a:r>
            <a:rPr lang="en-PK" sz="2600" kern="1200"/>
            <a:t>egal repurcussions </a:t>
          </a:r>
          <a:endParaRPr lang="en-US" sz="2600" kern="1200"/>
        </a:p>
      </dsp:txBody>
      <dsp:txXfrm>
        <a:off x="29700" y="2092536"/>
        <a:ext cx="9998999" cy="549000"/>
      </dsp:txXfrm>
    </dsp:sp>
    <dsp:sp modelId="{877CA0BB-195D-9C46-BE27-25E6D922426B}">
      <dsp:nvSpPr>
        <dsp:cNvPr id="0" name=""/>
        <dsp:cNvSpPr/>
      </dsp:nvSpPr>
      <dsp:spPr>
        <a:xfrm>
          <a:off x="0" y="2746116"/>
          <a:ext cx="100583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600" kern="1200"/>
            <a:t>Monetary repurcussions </a:t>
          </a:r>
          <a:endParaRPr lang="en-US" sz="2600" kern="1200"/>
        </a:p>
      </dsp:txBody>
      <dsp:txXfrm>
        <a:off x="29700" y="2775816"/>
        <a:ext cx="9998999" cy="549000"/>
      </dsp:txXfrm>
    </dsp:sp>
    <dsp:sp modelId="{D9658FE5-CCCB-7D47-97B6-49AE83BF07DC}">
      <dsp:nvSpPr>
        <dsp:cNvPr id="0" name=""/>
        <dsp:cNvSpPr/>
      </dsp:nvSpPr>
      <dsp:spPr>
        <a:xfrm>
          <a:off x="0" y="3429396"/>
          <a:ext cx="100583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K" sz="2600" kern="1200"/>
            <a:t>Plagiarized research could be henious </a:t>
          </a:r>
          <a:endParaRPr lang="en-US" sz="2600" kern="1200"/>
        </a:p>
      </dsp:txBody>
      <dsp:txXfrm>
        <a:off x="29700" y="3459096"/>
        <a:ext cx="9998999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21CC-3C06-7643-B627-116CF2FAD123}">
      <dsp:nvSpPr>
        <dsp:cNvPr id="0" name=""/>
        <dsp:cNvSpPr/>
      </dsp:nvSpPr>
      <dsp:spPr>
        <a:xfrm>
          <a:off x="0" y="244773"/>
          <a:ext cx="3589734" cy="2153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/>
            <a:t>Most common and problematic form of plagiarism.</a:t>
          </a:r>
          <a:endParaRPr lang="en-US" sz="3300" kern="1200"/>
        </a:p>
      </dsp:txBody>
      <dsp:txXfrm>
        <a:off x="0" y="244773"/>
        <a:ext cx="3589734" cy="2153840"/>
      </dsp:txXfrm>
    </dsp:sp>
    <dsp:sp modelId="{AD1ACB1D-CE61-954B-A87C-AE3B76B97415}">
      <dsp:nvSpPr>
        <dsp:cNvPr id="0" name=""/>
        <dsp:cNvSpPr/>
      </dsp:nvSpPr>
      <dsp:spPr>
        <a:xfrm>
          <a:off x="3948707" y="244773"/>
          <a:ext cx="3589734" cy="2153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/>
            <a:t>S</a:t>
          </a:r>
          <a:r>
            <a:rPr lang="en-PK" sz="3300" kern="1200" dirty="0"/>
            <a:t>everal paid and free detection tools are available</a:t>
          </a:r>
          <a:endParaRPr lang="en-US" sz="3300" kern="1200" dirty="0"/>
        </a:p>
      </dsp:txBody>
      <dsp:txXfrm>
        <a:off x="3948707" y="244773"/>
        <a:ext cx="3589734" cy="2153840"/>
      </dsp:txXfrm>
    </dsp:sp>
    <dsp:sp modelId="{87E4F59D-7BF9-DB4C-931F-040F2EDFA620}">
      <dsp:nvSpPr>
        <dsp:cNvPr id="0" name=""/>
        <dsp:cNvSpPr/>
      </dsp:nvSpPr>
      <dsp:spPr>
        <a:xfrm>
          <a:off x="7897415" y="244773"/>
          <a:ext cx="3589734" cy="2153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/>
            <a:t>Available online as well as installed software </a:t>
          </a:r>
          <a:endParaRPr lang="en-US" sz="3300" kern="1200"/>
        </a:p>
      </dsp:txBody>
      <dsp:txXfrm>
        <a:off x="7897415" y="244773"/>
        <a:ext cx="3589734" cy="2153840"/>
      </dsp:txXfrm>
    </dsp:sp>
    <dsp:sp modelId="{FBFA7DB4-3D8A-0245-B2DA-2ABF0D9BFDCB}">
      <dsp:nvSpPr>
        <dsp:cNvPr id="0" name=""/>
        <dsp:cNvSpPr/>
      </dsp:nvSpPr>
      <dsp:spPr>
        <a:xfrm>
          <a:off x="1974353" y="2757587"/>
          <a:ext cx="3589734" cy="2153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/>
            <a:t>Easy to use and very accurate </a:t>
          </a:r>
          <a:endParaRPr lang="en-US" sz="3300" kern="1200"/>
        </a:p>
      </dsp:txBody>
      <dsp:txXfrm>
        <a:off x="1974353" y="2757587"/>
        <a:ext cx="3589734" cy="2153840"/>
      </dsp:txXfrm>
    </dsp:sp>
    <dsp:sp modelId="{0EDA0C4B-D12C-D441-8D55-25065BB0FEDE}">
      <dsp:nvSpPr>
        <dsp:cNvPr id="0" name=""/>
        <dsp:cNvSpPr/>
      </dsp:nvSpPr>
      <dsp:spPr>
        <a:xfrm>
          <a:off x="5923061" y="2757587"/>
          <a:ext cx="3589734" cy="2153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/>
            <a:t>Detect plagiarism efficiently </a:t>
          </a:r>
          <a:endParaRPr lang="en-US" sz="3300" kern="1200"/>
        </a:p>
      </dsp:txBody>
      <dsp:txXfrm>
        <a:off x="5923061" y="2757587"/>
        <a:ext cx="3589734" cy="2153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351F3-BE5B-44B6-89F6-F404F99401F0}">
      <dsp:nvSpPr>
        <dsp:cNvPr id="0" name=""/>
        <dsp:cNvSpPr/>
      </dsp:nvSpPr>
      <dsp:spPr>
        <a:xfrm>
          <a:off x="23959" y="473575"/>
          <a:ext cx="1470909" cy="14709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E81EE-C13A-4E54-96EA-F5169FB99831}">
      <dsp:nvSpPr>
        <dsp:cNvPr id="0" name=""/>
        <dsp:cNvSpPr/>
      </dsp:nvSpPr>
      <dsp:spPr>
        <a:xfrm>
          <a:off x="332850" y="782466"/>
          <a:ext cx="853127" cy="853127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521CE-C482-440B-A759-4EBA0498CFA6}">
      <dsp:nvSpPr>
        <dsp:cNvPr id="0" name=""/>
        <dsp:cNvSpPr/>
      </dsp:nvSpPr>
      <dsp:spPr>
        <a:xfrm>
          <a:off x="1810063" y="473575"/>
          <a:ext cx="3467143" cy="147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PK" sz="2400" kern="1200" dirty="0"/>
            <a:t>Keep track of the sources you consult in your research</a:t>
          </a:r>
          <a:endParaRPr lang="en-US" sz="2400" kern="1200" dirty="0"/>
        </a:p>
      </dsp:txBody>
      <dsp:txXfrm>
        <a:off x="1810063" y="473575"/>
        <a:ext cx="3467143" cy="1470909"/>
      </dsp:txXfrm>
    </dsp:sp>
    <dsp:sp modelId="{392E8355-7FE8-41CB-8AF0-7749F517BE8F}">
      <dsp:nvSpPr>
        <dsp:cNvPr id="0" name=""/>
        <dsp:cNvSpPr/>
      </dsp:nvSpPr>
      <dsp:spPr>
        <a:xfrm>
          <a:off x="5881330" y="473575"/>
          <a:ext cx="1470909" cy="14709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19170-1098-4500-80FB-B8A3FFE3D698}">
      <dsp:nvSpPr>
        <dsp:cNvPr id="0" name=""/>
        <dsp:cNvSpPr/>
      </dsp:nvSpPr>
      <dsp:spPr>
        <a:xfrm>
          <a:off x="6190221" y="782466"/>
          <a:ext cx="853127" cy="853127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3705E-C2EC-4BFD-850A-B57DC0767879}">
      <dsp:nvSpPr>
        <dsp:cNvPr id="0" name=""/>
        <dsp:cNvSpPr/>
      </dsp:nvSpPr>
      <dsp:spPr>
        <a:xfrm>
          <a:off x="7667434" y="473575"/>
          <a:ext cx="3467143" cy="147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/>
            <a:t>P</a:t>
          </a:r>
          <a:r>
            <a:rPr lang="en-PK" sz="2400" kern="1200"/>
            <a:t>araphrase and quote from your sources (add your own ideas)</a:t>
          </a:r>
          <a:endParaRPr lang="en-US" sz="2400" kern="1200"/>
        </a:p>
      </dsp:txBody>
      <dsp:txXfrm>
        <a:off x="7667434" y="473575"/>
        <a:ext cx="3467143" cy="1470909"/>
      </dsp:txXfrm>
    </dsp:sp>
    <dsp:sp modelId="{75F0BA32-C937-4248-94A8-C0726207F70E}">
      <dsp:nvSpPr>
        <dsp:cNvPr id="0" name=""/>
        <dsp:cNvSpPr/>
      </dsp:nvSpPr>
      <dsp:spPr>
        <a:xfrm>
          <a:off x="23959" y="2741021"/>
          <a:ext cx="1470909" cy="14709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6648A-6C5A-4036-81A1-04ACF7EFFB06}">
      <dsp:nvSpPr>
        <dsp:cNvPr id="0" name=""/>
        <dsp:cNvSpPr/>
      </dsp:nvSpPr>
      <dsp:spPr>
        <a:xfrm>
          <a:off x="332850" y="3049911"/>
          <a:ext cx="853127" cy="853127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6E20-8BD8-4655-9F51-5F8AA48C32A3}">
      <dsp:nvSpPr>
        <dsp:cNvPr id="0" name=""/>
        <dsp:cNvSpPr/>
      </dsp:nvSpPr>
      <dsp:spPr>
        <a:xfrm>
          <a:off x="1810063" y="2741021"/>
          <a:ext cx="3467143" cy="147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PK" sz="2400" kern="1200"/>
            <a:t>Credit the original author in and in-text citation and reference list</a:t>
          </a:r>
          <a:endParaRPr lang="en-US" sz="2400" kern="1200"/>
        </a:p>
      </dsp:txBody>
      <dsp:txXfrm>
        <a:off x="1810063" y="2741021"/>
        <a:ext cx="3467143" cy="1470909"/>
      </dsp:txXfrm>
    </dsp:sp>
    <dsp:sp modelId="{4D10DB05-004C-493A-B524-C29DDFFF8494}">
      <dsp:nvSpPr>
        <dsp:cNvPr id="0" name=""/>
        <dsp:cNvSpPr/>
      </dsp:nvSpPr>
      <dsp:spPr>
        <a:xfrm>
          <a:off x="5881330" y="2741021"/>
          <a:ext cx="1470909" cy="14709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DD9F9-3E06-4772-A53F-320086C47BCC}">
      <dsp:nvSpPr>
        <dsp:cNvPr id="0" name=""/>
        <dsp:cNvSpPr/>
      </dsp:nvSpPr>
      <dsp:spPr>
        <a:xfrm>
          <a:off x="6190221" y="3049911"/>
          <a:ext cx="853127" cy="853127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0CAC2-C484-4288-B4EB-CA44889F65E2}">
      <dsp:nvSpPr>
        <dsp:cNvPr id="0" name=""/>
        <dsp:cNvSpPr/>
      </dsp:nvSpPr>
      <dsp:spPr>
        <a:xfrm>
          <a:off x="7667434" y="2741021"/>
          <a:ext cx="3467143" cy="147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PK" sz="2400" kern="1200"/>
            <a:t>Use a plagiarism checker before you submit.  </a:t>
          </a:r>
          <a:endParaRPr lang="en-US" sz="2400" kern="1200"/>
        </a:p>
      </dsp:txBody>
      <dsp:txXfrm>
        <a:off x="7667434" y="2741021"/>
        <a:ext cx="3467143" cy="147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1D237-D0EB-044F-83FA-6B8ED1A57A5B}">
      <dsp:nvSpPr>
        <dsp:cNvPr id="0" name=""/>
        <dsp:cNvSpPr/>
      </dsp:nvSpPr>
      <dsp:spPr>
        <a:xfrm>
          <a:off x="0" y="77800"/>
          <a:ext cx="6572250" cy="702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extent </a:t>
          </a:r>
          <a:endParaRPr lang="en-US" sz="3000" kern="1200"/>
        </a:p>
      </dsp:txBody>
      <dsp:txXfrm>
        <a:off x="34269" y="112069"/>
        <a:ext cx="6503712" cy="633462"/>
      </dsp:txXfrm>
    </dsp:sp>
    <dsp:sp modelId="{949543CB-B576-9144-ABD4-D421D2183619}">
      <dsp:nvSpPr>
        <dsp:cNvPr id="0" name=""/>
        <dsp:cNvSpPr/>
      </dsp:nvSpPr>
      <dsp:spPr>
        <a:xfrm>
          <a:off x="0" y="866200"/>
          <a:ext cx="6572250" cy="702000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originality of copied material </a:t>
          </a:r>
          <a:endParaRPr lang="en-US" sz="3000" kern="1200"/>
        </a:p>
      </dsp:txBody>
      <dsp:txXfrm>
        <a:off x="34269" y="900469"/>
        <a:ext cx="6503712" cy="633462"/>
      </dsp:txXfrm>
    </dsp:sp>
    <dsp:sp modelId="{23AA47C9-2F1C-D843-BA59-83EDB5921042}">
      <dsp:nvSpPr>
        <dsp:cNvPr id="0" name=""/>
        <dsp:cNvSpPr/>
      </dsp:nvSpPr>
      <dsp:spPr>
        <a:xfrm>
          <a:off x="0" y="1654600"/>
          <a:ext cx="6572250" cy="7020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position / context </a:t>
          </a:r>
          <a:endParaRPr lang="en-US" sz="3000" kern="1200"/>
        </a:p>
      </dsp:txBody>
      <dsp:txXfrm>
        <a:off x="34269" y="1688869"/>
        <a:ext cx="6503712" cy="633462"/>
      </dsp:txXfrm>
    </dsp:sp>
    <dsp:sp modelId="{99E64B4D-B765-C046-A26D-69E768F73AB6}">
      <dsp:nvSpPr>
        <dsp:cNvPr id="0" name=""/>
        <dsp:cNvSpPr/>
      </dsp:nvSpPr>
      <dsp:spPr>
        <a:xfrm>
          <a:off x="0" y="2443000"/>
          <a:ext cx="6572250" cy="7020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referencing / attribution </a:t>
          </a:r>
          <a:endParaRPr lang="en-US" sz="3000" kern="1200"/>
        </a:p>
      </dsp:txBody>
      <dsp:txXfrm>
        <a:off x="34269" y="2477269"/>
        <a:ext cx="6503712" cy="633462"/>
      </dsp:txXfrm>
    </dsp:sp>
    <dsp:sp modelId="{91CEEE0F-AEB0-624B-BC8D-F182F945D513}">
      <dsp:nvSpPr>
        <dsp:cNvPr id="0" name=""/>
        <dsp:cNvSpPr/>
      </dsp:nvSpPr>
      <dsp:spPr>
        <a:xfrm>
          <a:off x="0" y="3231400"/>
          <a:ext cx="6572250" cy="7020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intention </a:t>
          </a:r>
          <a:endParaRPr lang="en-US" sz="3000" kern="1200"/>
        </a:p>
      </dsp:txBody>
      <dsp:txXfrm>
        <a:off x="34269" y="3265669"/>
        <a:ext cx="6503712" cy="633462"/>
      </dsp:txXfrm>
    </dsp:sp>
    <dsp:sp modelId="{C3E1FA83-2A47-8A4F-94D5-5579ABE20F99}">
      <dsp:nvSpPr>
        <dsp:cNvPr id="0" name=""/>
        <dsp:cNvSpPr/>
      </dsp:nvSpPr>
      <dsp:spPr>
        <a:xfrm>
          <a:off x="0" y="4019800"/>
          <a:ext cx="6572250" cy="702000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author seniority </a:t>
          </a:r>
          <a:endParaRPr lang="en-US" sz="3000" kern="1200"/>
        </a:p>
      </dsp:txBody>
      <dsp:txXfrm>
        <a:off x="34269" y="4054069"/>
        <a:ext cx="6503712" cy="633462"/>
      </dsp:txXfrm>
    </dsp:sp>
    <dsp:sp modelId="{1D4213F2-00BA-0A45-B381-A7A98B9AD830}">
      <dsp:nvSpPr>
        <dsp:cNvPr id="0" name=""/>
        <dsp:cNvSpPr/>
      </dsp:nvSpPr>
      <dsp:spPr>
        <a:xfrm>
          <a:off x="0" y="4808200"/>
          <a:ext cx="6572250" cy="702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/>
            <a:t>language </a:t>
          </a:r>
          <a:endParaRPr lang="en-US" sz="3000" kern="1200"/>
        </a:p>
      </dsp:txBody>
      <dsp:txXfrm>
        <a:off x="34269" y="4842469"/>
        <a:ext cx="6503712" cy="633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C369-B0FA-45B2-8536-4462124F1B20}">
      <dsp:nvSpPr>
        <dsp:cNvPr id="0" name=""/>
        <dsp:cNvSpPr/>
      </dsp:nvSpPr>
      <dsp:spPr>
        <a:xfrm>
          <a:off x="0" y="3436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65412-26C7-4103-9831-6C92602BB583}">
      <dsp:nvSpPr>
        <dsp:cNvPr id="0" name=""/>
        <dsp:cNvSpPr/>
      </dsp:nvSpPr>
      <dsp:spPr>
        <a:xfrm>
          <a:off x="194693" y="148250"/>
          <a:ext cx="354334" cy="35398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CFAB7-9218-4658-A727-2A04F13CCE64}">
      <dsp:nvSpPr>
        <dsp:cNvPr id="0" name=""/>
        <dsp:cNvSpPr/>
      </dsp:nvSpPr>
      <dsp:spPr>
        <a:xfrm>
          <a:off x="743722" y="3436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Major plagiarism in submitted article </a:t>
          </a:r>
          <a:r>
            <a:rPr lang="en-GB" sz="2400" kern="1200" dirty="0"/>
            <a:t>– </a:t>
          </a:r>
          <a:endParaRPr lang="en-US" sz="2400" kern="1200" dirty="0"/>
        </a:p>
      </dsp:txBody>
      <dsp:txXfrm>
        <a:off x="743722" y="3436"/>
        <a:ext cx="9905448" cy="703955"/>
      </dsp:txXfrm>
    </dsp:sp>
    <dsp:sp modelId="{E03470AF-936F-435E-B411-FC95D791EDE9}">
      <dsp:nvSpPr>
        <dsp:cNvPr id="0" name=""/>
        <dsp:cNvSpPr/>
      </dsp:nvSpPr>
      <dsp:spPr>
        <a:xfrm>
          <a:off x="0" y="883380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BA49E-44FD-492C-8D42-78823C4FEB5A}">
      <dsp:nvSpPr>
        <dsp:cNvPr id="0" name=""/>
        <dsp:cNvSpPr/>
      </dsp:nvSpPr>
      <dsp:spPr>
        <a:xfrm>
          <a:off x="194693" y="1028194"/>
          <a:ext cx="354334" cy="353988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CA93-7831-43B1-BE23-EA7BED74DE34}">
      <dsp:nvSpPr>
        <dsp:cNvPr id="0" name=""/>
        <dsp:cNvSpPr/>
      </dsp:nvSpPr>
      <dsp:spPr>
        <a:xfrm>
          <a:off x="743722" y="883380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Present findings to all authors and ask them to respond;</a:t>
          </a:r>
          <a:endParaRPr lang="en-US" sz="2000" kern="1200" dirty="0"/>
        </a:p>
      </dsp:txBody>
      <dsp:txXfrm>
        <a:off x="743722" y="883380"/>
        <a:ext cx="9905448" cy="703955"/>
      </dsp:txXfrm>
    </dsp:sp>
    <dsp:sp modelId="{4DCBD185-C7D3-4348-A3FD-62EAA491A718}">
      <dsp:nvSpPr>
        <dsp:cNvPr id="0" name=""/>
        <dsp:cNvSpPr/>
      </dsp:nvSpPr>
      <dsp:spPr>
        <a:xfrm>
          <a:off x="0" y="1763324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6E467-F7E8-4900-8C41-B5F66071B09B}">
      <dsp:nvSpPr>
        <dsp:cNvPr id="0" name=""/>
        <dsp:cNvSpPr/>
      </dsp:nvSpPr>
      <dsp:spPr>
        <a:xfrm>
          <a:off x="194693" y="1908138"/>
          <a:ext cx="354334" cy="353988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F41C8-CBD9-4386-AA06-7D0716869FC2}">
      <dsp:nvSpPr>
        <dsp:cNvPr id="0" name=""/>
        <dsp:cNvSpPr/>
      </dsp:nvSpPr>
      <dsp:spPr>
        <a:xfrm>
          <a:off x="743722" y="1763324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Ask the authors if all or only some of them are responsible for the plagiarised sections,</a:t>
          </a:r>
          <a:endParaRPr lang="en-US" sz="2000" kern="1200" dirty="0"/>
        </a:p>
      </dsp:txBody>
      <dsp:txXfrm>
        <a:off x="743722" y="1763324"/>
        <a:ext cx="9905448" cy="703955"/>
      </dsp:txXfrm>
    </dsp:sp>
    <dsp:sp modelId="{6B035C2A-0A34-40A8-A60F-33E96C7C3178}">
      <dsp:nvSpPr>
        <dsp:cNvPr id="0" name=""/>
        <dsp:cNvSpPr/>
      </dsp:nvSpPr>
      <dsp:spPr>
        <a:xfrm>
          <a:off x="0" y="2643268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E164E-E5A7-4A68-81AE-AB7285E05086}">
      <dsp:nvSpPr>
        <dsp:cNvPr id="0" name=""/>
        <dsp:cNvSpPr/>
      </dsp:nvSpPr>
      <dsp:spPr>
        <a:xfrm>
          <a:off x="194693" y="2788082"/>
          <a:ext cx="354334" cy="353988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570D5-B825-40DB-8C2E-BA3BA90033A4}">
      <dsp:nvSpPr>
        <dsp:cNvPr id="0" name=""/>
        <dsp:cNvSpPr/>
      </dsp:nvSpPr>
      <dsp:spPr>
        <a:xfrm>
          <a:off x="743722" y="2643268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Decide if any authors were unaware of the plagiarism </a:t>
          </a:r>
          <a:endParaRPr lang="en-US" sz="2000" kern="1200" dirty="0"/>
        </a:p>
      </dsp:txBody>
      <dsp:txXfrm>
        <a:off x="743722" y="2643268"/>
        <a:ext cx="9905448" cy="703955"/>
      </dsp:txXfrm>
    </dsp:sp>
    <dsp:sp modelId="{146A3142-DD65-476A-A0DC-6A624DF6422A}">
      <dsp:nvSpPr>
        <dsp:cNvPr id="0" name=""/>
        <dsp:cNvSpPr/>
      </dsp:nvSpPr>
      <dsp:spPr>
        <a:xfrm>
          <a:off x="0" y="3523212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0D7AB-5555-4781-9EBB-513A92AB9378}">
      <dsp:nvSpPr>
        <dsp:cNvPr id="0" name=""/>
        <dsp:cNvSpPr/>
      </dsp:nvSpPr>
      <dsp:spPr>
        <a:xfrm>
          <a:off x="194693" y="3668026"/>
          <a:ext cx="354334" cy="353988"/>
        </a:xfrm>
        <a:prstGeom prst="rect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4DFBC-C300-40A4-BAEC-F01057DB26A2}">
      <dsp:nvSpPr>
        <dsp:cNvPr id="0" name=""/>
        <dsp:cNvSpPr/>
      </dsp:nvSpPr>
      <dsp:spPr>
        <a:xfrm>
          <a:off x="743722" y="3523212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Explain that plagiarism is unacceptable and that you plan to inform their institution;</a:t>
          </a:r>
          <a:endParaRPr lang="en-US" sz="2000" kern="1200" dirty="0"/>
        </a:p>
      </dsp:txBody>
      <dsp:txXfrm>
        <a:off x="743722" y="3523212"/>
        <a:ext cx="9905448" cy="703955"/>
      </dsp:txXfrm>
    </dsp:sp>
    <dsp:sp modelId="{1140BAF4-9F35-40A5-885D-E8F91B6D2186}">
      <dsp:nvSpPr>
        <dsp:cNvPr id="0" name=""/>
        <dsp:cNvSpPr/>
      </dsp:nvSpPr>
      <dsp:spPr>
        <a:xfrm>
          <a:off x="0" y="4403156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BBF17-A28D-43B8-B172-07D8C557B972}">
      <dsp:nvSpPr>
        <dsp:cNvPr id="0" name=""/>
        <dsp:cNvSpPr/>
      </dsp:nvSpPr>
      <dsp:spPr>
        <a:xfrm>
          <a:off x="194693" y="4547970"/>
          <a:ext cx="354334" cy="353988"/>
        </a:xfrm>
        <a:prstGeom prst="rect">
          <a:avLst/>
        </a:prstGeom>
        <a:blipFill>
          <a:blip xmlns:r="http://schemas.openxmlformats.org/officeDocument/2006/relationships"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7F480-B770-4DD7-A765-4E1916B323EA}">
      <dsp:nvSpPr>
        <dsp:cNvPr id="0" name=""/>
        <dsp:cNvSpPr/>
      </dsp:nvSpPr>
      <dsp:spPr>
        <a:xfrm>
          <a:off x="743722" y="4403156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Contact the institutions of authors you consider were directly involved with, or should take responsibility for, the plagiarism </a:t>
          </a:r>
          <a:endParaRPr lang="en-US" sz="2000" kern="1200" dirty="0"/>
        </a:p>
      </dsp:txBody>
      <dsp:txXfrm>
        <a:off x="743722" y="4403156"/>
        <a:ext cx="9905448" cy="703955"/>
      </dsp:txXfrm>
    </dsp:sp>
    <dsp:sp modelId="{F78F1F36-8A5F-4EB9-AA41-1DE14AEF92D9}">
      <dsp:nvSpPr>
        <dsp:cNvPr id="0" name=""/>
        <dsp:cNvSpPr/>
      </dsp:nvSpPr>
      <dsp:spPr>
        <a:xfrm>
          <a:off x="0" y="5283100"/>
          <a:ext cx="10682771" cy="6436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7D36D-C73A-437A-95B8-81BACDAB4187}">
      <dsp:nvSpPr>
        <dsp:cNvPr id="0" name=""/>
        <dsp:cNvSpPr/>
      </dsp:nvSpPr>
      <dsp:spPr>
        <a:xfrm>
          <a:off x="194693" y="5427914"/>
          <a:ext cx="354334" cy="353988"/>
        </a:xfrm>
        <a:prstGeom prst="rect">
          <a:avLst/>
        </a:prstGeom>
        <a:blipFill>
          <a:blip xmlns:r="http://schemas.openxmlformats.org/officeDocument/2006/relationships"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2EFC5-7473-4901-822A-BDC902D32E5B}">
      <dsp:nvSpPr>
        <dsp:cNvPr id="0" name=""/>
        <dsp:cNvSpPr/>
      </dsp:nvSpPr>
      <dsp:spPr>
        <a:xfrm>
          <a:off x="743722" y="5283100"/>
          <a:ext cx="9905448" cy="703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02" tIns="74502" rIns="74502" bIns="74502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Major plagiarism in published article </a:t>
          </a:r>
          <a:r>
            <a:rPr lang="en-GB" sz="2000" kern="1200" dirty="0"/>
            <a:t>– as for submitted article, then retract article </a:t>
          </a:r>
          <a:endParaRPr lang="en-US" sz="2000" kern="1200" dirty="0"/>
        </a:p>
      </dsp:txBody>
      <dsp:txXfrm>
        <a:off x="743722" y="5283100"/>
        <a:ext cx="9905448" cy="7039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6B143-C58A-4404-A4B5-A7851D04AC36}">
      <dsp:nvSpPr>
        <dsp:cNvPr id="0" name=""/>
        <dsp:cNvSpPr/>
      </dsp:nvSpPr>
      <dsp:spPr>
        <a:xfrm>
          <a:off x="587939" y="673928"/>
          <a:ext cx="1450981" cy="14509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A31F0-BD5E-4C7A-93E7-AF2737EF4992}">
      <dsp:nvSpPr>
        <dsp:cNvPr id="0" name=""/>
        <dsp:cNvSpPr/>
      </dsp:nvSpPr>
      <dsp:spPr>
        <a:xfrm>
          <a:off x="920612" y="936214"/>
          <a:ext cx="832530" cy="8325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6734B-9A45-412D-8E41-0E8887F63BB0}">
      <dsp:nvSpPr>
        <dsp:cNvPr id="0" name=""/>
        <dsp:cNvSpPr/>
      </dsp:nvSpPr>
      <dsp:spPr>
        <a:xfrm>
          <a:off x="135822" y="2797070"/>
          <a:ext cx="2378657" cy="2321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PK" sz="2400" kern="1200" dirty="0"/>
            <a:t>Clone Plagiarism is a serious kind of plagiarism </a:t>
          </a:r>
          <a:endParaRPr lang="en-US" sz="2400" kern="1200" dirty="0"/>
        </a:p>
      </dsp:txBody>
      <dsp:txXfrm>
        <a:off x="135822" y="2797070"/>
        <a:ext cx="2378657" cy="2321935"/>
      </dsp:txXfrm>
    </dsp:sp>
    <dsp:sp modelId="{2E88210C-72E8-42AD-B138-5C1449A131AB}">
      <dsp:nvSpPr>
        <dsp:cNvPr id="0" name=""/>
        <dsp:cNvSpPr/>
      </dsp:nvSpPr>
      <dsp:spPr>
        <a:xfrm>
          <a:off x="3406310" y="587559"/>
          <a:ext cx="1450981" cy="14509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A9244-5020-467D-9EAC-352DD713D9B8}">
      <dsp:nvSpPr>
        <dsp:cNvPr id="0" name=""/>
        <dsp:cNvSpPr/>
      </dsp:nvSpPr>
      <dsp:spPr>
        <a:xfrm>
          <a:off x="3715535" y="896784"/>
          <a:ext cx="832530" cy="83253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AD57C-85DC-4CF8-952C-0BBC4E825DEB}">
      <dsp:nvSpPr>
        <dsp:cNvPr id="0" name=""/>
        <dsp:cNvSpPr/>
      </dsp:nvSpPr>
      <dsp:spPr>
        <a:xfrm>
          <a:off x="2919018" y="2723980"/>
          <a:ext cx="2378657" cy="247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PK" sz="2400" kern="1200" dirty="0"/>
            <a:t>All steps to prevent it must be taken while doing scientific writing </a:t>
          </a:r>
          <a:endParaRPr lang="en-US" sz="2400" kern="1200" dirty="0"/>
        </a:p>
      </dsp:txBody>
      <dsp:txXfrm>
        <a:off x="2919018" y="2723980"/>
        <a:ext cx="2378657" cy="2479653"/>
      </dsp:txXfrm>
    </dsp:sp>
    <dsp:sp modelId="{3CBF8347-5E0D-44DB-9B99-971F10E4A060}">
      <dsp:nvSpPr>
        <dsp:cNvPr id="0" name=""/>
        <dsp:cNvSpPr/>
      </dsp:nvSpPr>
      <dsp:spPr>
        <a:xfrm>
          <a:off x="6201233" y="526125"/>
          <a:ext cx="1450981" cy="14509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1F99C-2741-4945-B76C-C7B729D8E4D0}">
      <dsp:nvSpPr>
        <dsp:cNvPr id="0" name=""/>
        <dsp:cNvSpPr/>
      </dsp:nvSpPr>
      <dsp:spPr>
        <a:xfrm>
          <a:off x="6510458" y="835351"/>
          <a:ext cx="832530" cy="83253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3FDC0-49DE-4844-8B01-68B2D141C1BB}">
      <dsp:nvSpPr>
        <dsp:cNvPr id="0" name=""/>
        <dsp:cNvSpPr/>
      </dsp:nvSpPr>
      <dsp:spPr>
        <a:xfrm>
          <a:off x="5725668" y="2703812"/>
          <a:ext cx="2378657" cy="272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PK" sz="2400" kern="1200" dirty="0"/>
            <a:t>Tools to detect plagiarism are efficient and must be used</a:t>
          </a:r>
          <a:endParaRPr lang="en-US" sz="2400" kern="1200" dirty="0"/>
        </a:p>
      </dsp:txBody>
      <dsp:txXfrm>
        <a:off x="5725668" y="2703812"/>
        <a:ext cx="2378657" cy="2725388"/>
      </dsp:txXfrm>
    </dsp:sp>
    <dsp:sp modelId="{85EEE9DF-DD25-41FC-A039-79157FBD10E1}">
      <dsp:nvSpPr>
        <dsp:cNvPr id="0" name=""/>
        <dsp:cNvSpPr/>
      </dsp:nvSpPr>
      <dsp:spPr>
        <a:xfrm>
          <a:off x="8996156" y="617208"/>
          <a:ext cx="1450981" cy="14509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DA8AC-2EA0-468A-B9E6-3768C8343209}">
      <dsp:nvSpPr>
        <dsp:cNvPr id="0" name=""/>
        <dsp:cNvSpPr/>
      </dsp:nvSpPr>
      <dsp:spPr>
        <a:xfrm>
          <a:off x="9305381" y="926433"/>
          <a:ext cx="832530" cy="83253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C2C74-0374-4C92-A696-7DEBFF5D3ECB}">
      <dsp:nvSpPr>
        <dsp:cNvPr id="0" name=""/>
        <dsp:cNvSpPr/>
      </dsp:nvSpPr>
      <dsp:spPr>
        <a:xfrm>
          <a:off x="8585552" y="2625355"/>
          <a:ext cx="2378657" cy="236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2400" kern="1200" dirty="0"/>
            <a:t>E</a:t>
          </a:r>
          <a:r>
            <a:rPr lang="en-PK" sz="2400" kern="1200" dirty="0"/>
            <a:t>ditors must device plagiarism policies to ensure authentic publishing  </a:t>
          </a:r>
          <a:endParaRPr lang="en-US" sz="2400" kern="1200" dirty="0"/>
        </a:p>
      </dsp:txBody>
      <dsp:txXfrm>
        <a:off x="8585552" y="2625355"/>
        <a:ext cx="2378657" cy="2361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3E37-2F35-EA4B-A78A-9DDE889B3C33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E5D3-6A66-0B4D-94EE-36DC30A5BA49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3454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E5D3-6A66-0B4D-94EE-36DC30A5BA49}" type="slidenum">
              <a:rPr lang="en-PK" smtClean="0"/>
              <a:t>1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431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1485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8384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522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7872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P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7689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426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2357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487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9760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57D349E-0E0B-5D41-9887-CE89A823ED9C}" type="datetimeFigureOut">
              <a:rPr lang="en-PK" smtClean="0"/>
              <a:t>05/31/2021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P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55885B7-7D6D-A64F-ACDB-70642F0FE00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937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3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9E0B9D1-F33A-4436-BF3F-07919D158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ow Does Freelance Writing Work?">
            <a:extLst>
              <a:ext uri="{FF2B5EF4-FFF2-40B4-BE49-F238E27FC236}">
                <a16:creationId xmlns:a16="http://schemas.microsoft.com/office/drawing/2014/main" id="{B43A905C-F501-D049-B3B3-6EA262AE3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032913E2-9767-444D-A557-6DB9A6FBD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4" cstate="email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053801B-0B08-46A2-B8E6-1C521095C4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3652D59-5129-475A-8112-D775E159A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CFCAFA0-E964-4DC1-9C0A-927E42ABC2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6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F27202C-3A96-44CE-A565-B3171D67FD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2429394-D001-40B3-822E-4A2CE10611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7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BD7C01F5-CB78-4D97-8298-1559588F7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EE56CE-3149-AA4C-8D94-D883CECA1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PK" dirty="0"/>
              <a:t>Clone Plagiarism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AA3C9-8BD4-D74F-957E-26B16D2DA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0639" y="5565117"/>
            <a:ext cx="4722752" cy="1080902"/>
          </a:xfrm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PK" dirty="0">
                <a:solidFill>
                  <a:schemeClr val="bg1"/>
                </a:solidFill>
              </a:rPr>
              <a:t>By- Dr Maria Imran</a:t>
            </a:r>
          </a:p>
          <a:p>
            <a:pPr algn="r"/>
            <a:r>
              <a:rPr lang="en-PK" dirty="0">
                <a:solidFill>
                  <a:schemeClr val="bg1"/>
                </a:solidFill>
              </a:rPr>
              <a:t>Assistant Professor Gyne Unit II</a:t>
            </a:r>
          </a:p>
          <a:p>
            <a:pPr algn="r"/>
            <a:r>
              <a:rPr lang="en-PK" dirty="0">
                <a:solidFill>
                  <a:schemeClr val="bg1"/>
                </a:solidFill>
              </a:rPr>
              <a:t>Lady Willingdon Hospital/KEMU</a:t>
            </a:r>
          </a:p>
        </p:txBody>
      </p:sp>
    </p:spTree>
    <p:extLst>
      <p:ext uri="{BB962C8B-B14F-4D97-AF65-F5344CB8AC3E}">
        <p14:creationId xmlns:p14="http://schemas.microsoft.com/office/powerpoint/2010/main" val="324968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r>
              <a:rPr lang="en-PK" dirty="0"/>
              <a:t>Free Plagiarism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15A13-82A6-7641-A87E-7FD199E50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89" y="1943869"/>
            <a:ext cx="10170710" cy="4118305"/>
          </a:xfrm>
        </p:spPr>
        <p:txBody>
          <a:bodyPr>
            <a:normAutofit/>
          </a:bodyPr>
          <a:lstStyle/>
          <a:p>
            <a:r>
              <a:rPr lang="en-PK" sz="2800" dirty="0"/>
              <a:t>Dupli checker </a:t>
            </a:r>
          </a:p>
          <a:p>
            <a:r>
              <a:rPr lang="en-PK" sz="2800" dirty="0"/>
              <a:t>iThenticate/Crosscheck</a:t>
            </a:r>
          </a:p>
          <a:p>
            <a:r>
              <a:rPr lang="en-PK" sz="2800" dirty="0"/>
              <a:t>Plagiarism detector </a:t>
            </a:r>
          </a:p>
          <a:p>
            <a:r>
              <a:rPr lang="en-GB" sz="2800" dirty="0"/>
              <a:t>P</a:t>
            </a:r>
            <a:r>
              <a:rPr lang="en-PK" sz="2800" dirty="0"/>
              <a:t>aper rater</a:t>
            </a:r>
          </a:p>
          <a:p>
            <a:r>
              <a:rPr lang="en-GB" sz="2800" dirty="0"/>
              <a:t>P</a:t>
            </a:r>
            <a:r>
              <a:rPr lang="en-PK" sz="2800" dirty="0"/>
              <a:t>lagiarsima </a:t>
            </a:r>
          </a:p>
        </p:txBody>
      </p:sp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tamp of Originality | Plagiarism Prevention in Publishing">
            <a:extLst>
              <a:ext uri="{FF2B5EF4-FFF2-40B4-BE49-F238E27FC236}">
                <a16:creationId xmlns:a16="http://schemas.microsoft.com/office/drawing/2014/main" id="{87B09D22-A9A8-954D-A5D9-041ABCE5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450" y="1553368"/>
            <a:ext cx="3333749" cy="12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perRater.com - Home | Facebook">
            <a:extLst>
              <a:ext uri="{FF2B5EF4-FFF2-40B4-BE49-F238E27FC236}">
                <a16:creationId xmlns:a16="http://schemas.microsoft.com/office/drawing/2014/main" id="{B524C92C-BD76-F34B-8414-5642E409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480" y="4414151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nline Plagiarism Checker | Blog | Read and learn more at Duplichecker.com">
            <a:extLst>
              <a:ext uri="{FF2B5EF4-FFF2-40B4-BE49-F238E27FC236}">
                <a16:creationId xmlns:a16="http://schemas.microsoft.com/office/drawing/2014/main" id="{E194F083-CC79-984A-A10F-0409855E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475" y="2700445"/>
            <a:ext cx="23115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lagiarisma | UOC Library">
            <a:extLst>
              <a:ext uri="{FF2B5EF4-FFF2-40B4-BE49-F238E27FC236}">
                <a16:creationId xmlns:a16="http://schemas.microsoft.com/office/drawing/2014/main" id="{2F0D8DA8-3B2F-D840-B414-D2D45553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4181" y="4008081"/>
            <a:ext cx="3703637" cy="24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op Tools to Check Content Plagiarism for Freelancers">
            <a:extLst>
              <a:ext uri="{FF2B5EF4-FFF2-40B4-BE49-F238E27FC236}">
                <a16:creationId xmlns:a16="http://schemas.microsoft.com/office/drawing/2014/main" id="{D8543A20-AAC5-1343-A679-E63A04064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2936585"/>
            <a:ext cx="3703638" cy="18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rosscheck &amp; iThenticate Service From Herbert Publications | Open Access  Publisher | hoajonline.com">
            <a:extLst>
              <a:ext uri="{FF2B5EF4-FFF2-40B4-BE49-F238E27FC236}">
                <a16:creationId xmlns:a16="http://schemas.microsoft.com/office/drawing/2014/main" id="{0B057D58-35F2-044F-844B-7594BD79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6962" y="3405294"/>
            <a:ext cx="26543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6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r>
              <a:rPr lang="en-PK" dirty="0"/>
              <a:t>Paid Plagiarism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15A13-82A6-7641-A87E-7FD199E5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K" sz="2800" dirty="0"/>
              <a:t>Grammerly </a:t>
            </a:r>
          </a:p>
          <a:p>
            <a:r>
              <a:rPr lang="en-PK" sz="2800" dirty="0"/>
              <a:t>Turnitin </a:t>
            </a:r>
          </a:p>
          <a:p>
            <a:r>
              <a:rPr lang="en-PK" sz="2800" dirty="0"/>
              <a:t>Plagiarism checker X</a:t>
            </a:r>
          </a:p>
          <a:p>
            <a:r>
              <a:rPr lang="en-PK" sz="2800" dirty="0"/>
              <a:t>Copyscape </a:t>
            </a:r>
          </a:p>
          <a:p>
            <a:r>
              <a:rPr lang="en-PK" sz="2800" dirty="0"/>
              <a:t>Copyleaks</a:t>
            </a:r>
          </a:p>
        </p:txBody>
      </p:sp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ER, JHU - Turnitin">
            <a:extLst>
              <a:ext uri="{FF2B5EF4-FFF2-40B4-BE49-F238E27FC236}">
                <a16:creationId xmlns:a16="http://schemas.microsoft.com/office/drawing/2014/main" id="{501EB83B-29D2-9542-9D18-2E23AFD6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24012"/>
            <a:ext cx="2372205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Grammarly down? Current outages and problems | Downdetector">
            <a:extLst>
              <a:ext uri="{FF2B5EF4-FFF2-40B4-BE49-F238E27FC236}">
                <a16:creationId xmlns:a16="http://schemas.microsoft.com/office/drawing/2014/main" id="{8C318BCC-AC07-7542-84D8-CFAB9FD3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816" y="4681894"/>
            <a:ext cx="3576637" cy="20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pyleaks | Blog">
            <a:extLst>
              <a:ext uri="{FF2B5EF4-FFF2-40B4-BE49-F238E27FC236}">
                <a16:creationId xmlns:a16="http://schemas.microsoft.com/office/drawing/2014/main" id="{7D424668-6665-E74F-9F81-CD11E2B7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14" y="4124132"/>
            <a:ext cx="4194175" cy="10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ow To Use Copyscape | Technobezz">
            <a:extLst>
              <a:ext uri="{FF2B5EF4-FFF2-40B4-BE49-F238E27FC236}">
                <a16:creationId xmlns:a16="http://schemas.microsoft.com/office/drawing/2014/main" id="{9A63FDAF-6DC9-FF45-8473-2B4F55E2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4833" y="2235808"/>
            <a:ext cx="2929117" cy="19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lagiarism Checker and Plagiarism Detector Tools – A Review of Free and  Paid Tools - Ref-n-Write: Scientific Research Paper Writing Software Tool -  Improve Academic English Writing Skills">
            <a:extLst>
              <a:ext uri="{FF2B5EF4-FFF2-40B4-BE49-F238E27FC236}">
                <a16:creationId xmlns:a16="http://schemas.microsoft.com/office/drawing/2014/main" id="{E63402CF-A01F-5942-B050-43AA6D87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2101" y="5152425"/>
            <a:ext cx="3349625" cy="118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73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pPr algn="ctr"/>
            <a:r>
              <a:rPr lang="en-PK" dirty="0"/>
              <a:t>Prevention</a:t>
            </a: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995348B1-7C72-40F7-B123-D8D6C0678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116000"/>
              </p:ext>
            </p:extLst>
          </p:nvPr>
        </p:nvGraphicFramePr>
        <p:xfrm>
          <a:off x="514350" y="1715294"/>
          <a:ext cx="11158538" cy="4685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0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AB8C4-1875-8E48-A435-CDBA3D83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20146595-7EB7-634A-BD0E-EC8C410FD0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613" y="164123"/>
            <a:ext cx="6786562" cy="66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2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d I Plagiarize? The Types and Severity of Plagiarism Violations">
            <a:extLst>
              <a:ext uri="{FF2B5EF4-FFF2-40B4-BE49-F238E27FC236}">
                <a16:creationId xmlns:a16="http://schemas.microsoft.com/office/drawing/2014/main" id="{5547AE8C-E1B6-FB43-AB9F-142ED77F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2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endParaRPr lang="en-PK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56D136-42B4-2B42-B5F9-4D06045DB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53180"/>
            <a:ext cx="9288462" cy="6804820"/>
          </a:xfrm>
        </p:spPr>
      </p:pic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1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9D77F8-8C6F-BC4F-8CA8-5096E487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34" y="2143126"/>
            <a:ext cx="3313765" cy="2338010"/>
          </a:xfrm>
          <a:noFill/>
        </p:spPr>
        <p:txBody>
          <a:bodyPr>
            <a:normAutofit/>
          </a:bodyPr>
          <a:lstStyle/>
          <a:p>
            <a:pPr algn="ctr"/>
            <a:r>
              <a:rPr lang="en-PK" sz="3600" dirty="0">
                <a:solidFill>
                  <a:srgbClr val="FFFFFF"/>
                </a:solidFill>
              </a:rPr>
              <a:t>Clone plagerism thru Editor’s lens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0E323-2BAE-6B45-B106-5DE1AAE50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537" y="415449"/>
            <a:ext cx="6432345" cy="602709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2800" dirty="0"/>
              <a:t>To devise workable policies for both submitted and published articles, editors will need to consider the thresholds for deciding when to: </a:t>
            </a:r>
          </a:p>
          <a:p>
            <a:r>
              <a:rPr lang="en-GB" sz="2800" dirty="0"/>
              <a:t>educate authors and ask them to rewrite copied text </a:t>
            </a:r>
          </a:p>
          <a:p>
            <a:r>
              <a:rPr lang="en-GB" sz="2800" dirty="0"/>
              <a:t>reject an article </a:t>
            </a:r>
          </a:p>
          <a:p>
            <a:r>
              <a:rPr lang="en-GB" sz="2800" dirty="0"/>
              <a:t>issue a correction (for a published article) </a:t>
            </a:r>
          </a:p>
          <a:p>
            <a:r>
              <a:rPr lang="en-GB" sz="2800" dirty="0"/>
              <a:t>issue a retraction (for a published article) </a:t>
            </a:r>
          </a:p>
          <a:p>
            <a:r>
              <a:rPr lang="en-GB" sz="2800" dirty="0"/>
              <a:t>inform an author’s institution </a:t>
            </a:r>
          </a:p>
          <a:p>
            <a:pPr marL="0" indent="0">
              <a:buNone/>
            </a:pP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9478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A1F61-72CF-1146-BF9E-E18F3197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PK" sz="4000"/>
              <a:t>Factors affecting severity of Plagiarism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C3651E-5FF0-4572-BDFC-C4B149D40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575022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8253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">
            <a:extLst>
              <a:ext uri="{FF2B5EF4-FFF2-40B4-BE49-F238E27FC236}">
                <a16:creationId xmlns:a16="http://schemas.microsoft.com/office/drawing/2014/main" id="{90F58B5B-6F6C-4B05-AABC-5C7E29D95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Picture 24" descr="Abstract blurred public library with bookshelves">
            <a:extLst>
              <a:ext uri="{FF2B5EF4-FFF2-40B4-BE49-F238E27FC236}">
                <a16:creationId xmlns:a16="http://schemas.microsoft.com/office/drawing/2014/main" id="{B15EE41A-2E3B-42CC-BB29-BE0BBFA6AA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9" name="Rectangle 30">
            <a:extLst>
              <a:ext uri="{FF2B5EF4-FFF2-40B4-BE49-F238E27FC236}">
                <a16:creationId xmlns:a16="http://schemas.microsoft.com/office/drawing/2014/main" id="{E8538EB5-2A77-4D3D-9CC0-45E4B3ECF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" y="0"/>
            <a:ext cx="12188952" cy="6858000"/>
          </a:xfrm>
          <a:prstGeom prst="rect">
            <a:avLst/>
          </a:prstGeom>
          <a:blipFill dpi="0" rotWithShape="1">
            <a:blip r:embed="rId3" cstate="email">
              <a:alphaModFix amt="4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FEBFB-57D6-AD4E-BD14-202C3593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PK" dirty="0"/>
              <a:t>Major plagiarism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E02D-86DA-1B4E-A0FB-FFF6F39E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9" y="1929853"/>
            <a:ext cx="11606992" cy="444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Major plagiarism could be defined as: Any case involving 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2400" dirty="0"/>
              <a:t>unattributed copying of another person’s data / findings, </a:t>
            </a:r>
            <a:r>
              <a:rPr lang="en-GB" sz="2400" i="1" dirty="0"/>
              <a:t>or </a:t>
            </a:r>
            <a:endParaRPr lang="en-GB" sz="2400" dirty="0"/>
          </a:p>
          <a:p>
            <a:pPr lvl="1"/>
            <a:r>
              <a:rPr lang="en-GB" sz="2400" dirty="0"/>
              <a:t>resubmission of an entire publication under another author’s name (either in the original language or in translation), </a:t>
            </a:r>
            <a:r>
              <a:rPr lang="en-GB" sz="2400" i="1" dirty="0"/>
              <a:t>or </a:t>
            </a:r>
            <a:endParaRPr lang="en-GB" sz="2400" dirty="0"/>
          </a:p>
          <a:p>
            <a:pPr lvl="1"/>
            <a:r>
              <a:rPr lang="en-GB" sz="2400" dirty="0"/>
              <a:t>verbatim copying of &gt;100 words of original material in the absence of any citation to the source material, </a:t>
            </a:r>
            <a:r>
              <a:rPr lang="en-GB" sz="2400" i="1" dirty="0"/>
              <a:t>or </a:t>
            </a:r>
            <a:endParaRPr lang="en-GB" sz="2400" dirty="0"/>
          </a:p>
          <a:p>
            <a:pPr lvl="1"/>
            <a:r>
              <a:rPr lang="en-GB" sz="2400" dirty="0"/>
              <a:t>unattributed use of original, published academic work, such as the structure, argument or hypothesis/idea of another person or group where this is a major part of the new publication and there is evidence that it was not developed independently. </a:t>
            </a:r>
          </a:p>
        </p:txBody>
      </p:sp>
      <p:grpSp>
        <p:nvGrpSpPr>
          <p:cNvPr id="40" name="Group 32">
            <a:extLst>
              <a:ext uri="{FF2B5EF4-FFF2-40B4-BE49-F238E27FC236}">
                <a16:creationId xmlns:a16="http://schemas.microsoft.com/office/drawing/2014/main" id="{8C493DBA-707F-4792-B521-7C05233EF0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E8BC40BE-943C-4EF7-86EE-15E95D7D5C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1AF1B4F4-520E-4353-BF45-693B4881C7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03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984150-496C-4B99-AE7A-1875258B24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7271"/>
              </p:ext>
            </p:extLst>
          </p:nvPr>
        </p:nvGraphicFramePr>
        <p:xfrm>
          <a:off x="644769" y="597877"/>
          <a:ext cx="10682771" cy="599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8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otes about Plagiarism (92 quotes)">
            <a:extLst>
              <a:ext uri="{FF2B5EF4-FFF2-40B4-BE49-F238E27FC236}">
                <a16:creationId xmlns:a16="http://schemas.microsoft.com/office/drawing/2014/main" id="{D9EBCC32-DBC8-0E4B-B0E9-9158B65F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2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4F22C39-DB26-D54A-B0EC-16B50438F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3" y="1480344"/>
            <a:ext cx="10958513" cy="38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0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AEDF979-AD99-5F44-BDAC-FE6992E7B8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12" y="1461035"/>
            <a:ext cx="11229975" cy="39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2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87" y="279618"/>
            <a:ext cx="10058400" cy="1609344"/>
          </a:xfrm>
        </p:spPr>
        <p:txBody>
          <a:bodyPr>
            <a:normAutofit/>
          </a:bodyPr>
          <a:lstStyle/>
          <a:p>
            <a:r>
              <a:rPr lang="en-PK" dirty="0"/>
              <a:t>Take Home Message</a:t>
            </a:r>
          </a:p>
        </p:txBody>
      </p:sp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41625" y="201930"/>
            <a:ext cx="1561054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187EF71C-5968-41F5-993C-CC75DC26A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088253"/>
              </p:ext>
            </p:extLst>
          </p:nvPr>
        </p:nvGraphicFramePr>
        <p:xfrm>
          <a:off x="566737" y="1406769"/>
          <a:ext cx="11058525" cy="545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239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26C3-6919-494D-978B-D7ADAF79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122" name="Picture 2" descr="What Counts as Plagiarism? | CollegeXpress">
            <a:extLst>
              <a:ext uri="{FF2B5EF4-FFF2-40B4-BE49-F238E27FC236}">
                <a16:creationId xmlns:a16="http://schemas.microsoft.com/office/drawing/2014/main" id="{4F811D00-57E3-9D49-8C9E-148DF56900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62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riginality Matters - Anti-Plagiarism Poster | Anti plagiarism, Plagiarism,  Media specialist">
            <a:extLst>
              <a:ext uri="{FF2B5EF4-FFF2-40B4-BE49-F238E27FC236}">
                <a16:creationId xmlns:a16="http://schemas.microsoft.com/office/drawing/2014/main" id="{614A5BB4-90DE-EE4E-AAF2-8A7D8BC2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263" y="0"/>
            <a:ext cx="8101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9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DF0C-C239-FD4B-A0CF-1712C6F7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6146" name="Picture 2" descr="Plagiarism: The Best Way to Undermine Your Own SEO Efforts">
            <a:extLst>
              <a:ext uri="{FF2B5EF4-FFF2-40B4-BE49-F238E27FC236}">
                <a16:creationId xmlns:a16="http://schemas.microsoft.com/office/drawing/2014/main" id="{F3CE86F0-FA02-3446-B81D-F70B2F787D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557" y="0"/>
            <a:ext cx="112322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37E63E-FE7A-9646-804C-A36892B9D80D}"/>
              </a:ext>
            </a:extLst>
          </p:cNvPr>
          <p:cNvSpPr txBox="1"/>
          <p:nvPr/>
        </p:nvSpPr>
        <p:spPr>
          <a:xfrm>
            <a:off x="1643449" y="4955059"/>
            <a:ext cx="9082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K" sz="6000" dirty="0">
                <a:highlight>
                  <a:srgbClr val="808080"/>
                </a:highligh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0696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66724"/>
            <a:ext cx="9288462" cy="1086644"/>
          </a:xfrm>
        </p:spPr>
        <p:txBody>
          <a:bodyPr/>
          <a:lstStyle/>
          <a:p>
            <a:r>
              <a:rPr lang="en-PK" dirty="0"/>
              <a:t>Objectives</a:t>
            </a:r>
          </a:p>
        </p:txBody>
      </p:sp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EA88DF9F-56CB-49F7-B3C9-7BE41F4E8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109819"/>
              </p:ext>
            </p:extLst>
          </p:nvPr>
        </p:nvGraphicFramePr>
        <p:xfrm>
          <a:off x="-488950" y="1553368"/>
          <a:ext cx="9186863" cy="512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 Positive Solution for Plagiarism">
            <a:extLst>
              <a:ext uri="{FF2B5EF4-FFF2-40B4-BE49-F238E27FC236}">
                <a16:creationId xmlns:a16="http://schemas.microsoft.com/office/drawing/2014/main" id="{E0360982-33DC-B148-8A43-952D28B8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519" y="0"/>
            <a:ext cx="2463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7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pPr algn="ctr"/>
            <a:r>
              <a:rPr lang="en-PK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15A13-82A6-7641-A87E-7FD199E5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Plagiarism is using someone else’s work or ideas without attributing proper credit and presenting the work or ideas as your own. </a:t>
            </a:r>
          </a:p>
          <a:p>
            <a:r>
              <a:rPr lang="en-GB" sz="2800" dirty="0"/>
              <a:t>Considered </a:t>
            </a:r>
            <a:r>
              <a:rPr lang="en-GB" sz="2800" b="1" dirty="0"/>
              <a:t>an academic violation</a:t>
            </a:r>
            <a:r>
              <a:rPr lang="en-GB" sz="2800" dirty="0"/>
              <a:t> </a:t>
            </a:r>
          </a:p>
          <a:p>
            <a:r>
              <a:rPr lang="en-GB" sz="2800" dirty="0"/>
              <a:t>Though not illegal in a criminal or civil sense. </a:t>
            </a:r>
          </a:p>
          <a:p>
            <a:r>
              <a:rPr lang="en-GB" sz="2800" dirty="0"/>
              <a:t>When someone commits plagiarism, the act is against the author of the work.</a:t>
            </a:r>
            <a:endParaRPr lang="en-PK" sz="2800" dirty="0"/>
          </a:p>
        </p:txBody>
      </p:sp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4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much do you know about Dolly the Sheep?">
            <a:extLst>
              <a:ext uri="{FF2B5EF4-FFF2-40B4-BE49-F238E27FC236}">
                <a16:creationId xmlns:a16="http://schemas.microsoft.com/office/drawing/2014/main" id="{F0D88946-9667-F644-8974-6DF0AC0EAE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" y="375138"/>
            <a:ext cx="11287125" cy="59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7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pPr algn="ctr"/>
            <a:r>
              <a:rPr lang="en-PK" dirty="0"/>
              <a:t>Clone Plagiarsim </a:t>
            </a:r>
          </a:p>
        </p:txBody>
      </p:sp>
      <p:graphicFrame>
        <p:nvGraphicFramePr>
          <p:cNvPr id="1032" name="Content Placeholder 2">
            <a:extLst>
              <a:ext uri="{FF2B5EF4-FFF2-40B4-BE49-F238E27FC236}">
                <a16:creationId xmlns:a16="http://schemas.microsoft.com/office/drawing/2014/main" id="{8FB80E3F-CC58-4625-8965-CAE27798C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68023"/>
              </p:ext>
            </p:extLst>
          </p:nvPr>
        </p:nvGraphicFramePr>
        <p:xfrm>
          <a:off x="457200" y="1553367"/>
          <a:ext cx="11430000" cy="4675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95" y="148431"/>
            <a:ext cx="9288462" cy="1086644"/>
          </a:xfrm>
        </p:spPr>
        <p:txBody>
          <a:bodyPr/>
          <a:lstStyle/>
          <a:p>
            <a:pPr algn="ctr"/>
            <a:r>
              <a:rPr lang="en-PK" dirty="0"/>
              <a:t>Example 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8232659-C549-D645-93E5-69EAA649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194" y="1235075"/>
            <a:ext cx="10544863" cy="4618832"/>
          </a:xfrm>
        </p:spPr>
      </p:pic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D55B4-1068-414B-AAE8-D8342D7DE3F4}"/>
              </a:ext>
            </a:extLst>
          </p:cNvPr>
          <p:cNvSpPr txBox="1"/>
          <p:nvPr/>
        </p:nvSpPr>
        <p:spPr>
          <a:xfrm>
            <a:off x="502194" y="6079524"/>
            <a:ext cx="1054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writer has taken a passage from the original work, cut and paste it word-for-word, and made it seem as though it was their own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424368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>
            <a:normAutofit fontScale="90000"/>
          </a:bodyPr>
          <a:lstStyle/>
          <a:p>
            <a:r>
              <a:rPr lang="en-PK" dirty="0"/>
              <a:t>Consequnecs of Clone Plagiarism</a:t>
            </a: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C1E73E34-3D10-4DBC-A99B-4B0CB95274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19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9A81-7A61-0349-9922-E12AA3F5F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28650"/>
            <a:ext cx="9288462" cy="1086644"/>
          </a:xfrm>
        </p:spPr>
        <p:txBody>
          <a:bodyPr/>
          <a:lstStyle/>
          <a:p>
            <a:pPr algn="ctr"/>
            <a:r>
              <a:rPr lang="en-PK" dirty="0"/>
              <a:t>Detection Tools</a:t>
            </a: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5DC31E77-16FF-431D-A268-93FF4765E6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63726"/>
              </p:ext>
            </p:extLst>
          </p:nvPr>
        </p:nvGraphicFramePr>
        <p:xfrm>
          <a:off x="357188" y="1553367"/>
          <a:ext cx="11487150" cy="515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Free Vector | Plagiarism concept hand drawn illustration">
            <a:extLst>
              <a:ext uri="{FF2B5EF4-FFF2-40B4-BE49-F238E27FC236}">
                <a16:creationId xmlns:a16="http://schemas.microsoft.com/office/drawing/2014/main" id="{C99CAE26-1860-B645-A08E-FF6BF60A4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2762" y="148431"/>
            <a:ext cx="1404937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77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617</Words>
  <Application>Microsoft Office PowerPoint</Application>
  <PresentationFormat>Widescreen</PresentationFormat>
  <Paragraphs>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Bookman Old Style</vt:lpstr>
      <vt:lpstr>Calibri</vt:lpstr>
      <vt:lpstr>Century Gothic</vt:lpstr>
      <vt:lpstr>Rockwell Extra Bold</vt:lpstr>
      <vt:lpstr>Wingdings</vt:lpstr>
      <vt:lpstr>Wood Type</vt:lpstr>
      <vt:lpstr>Clone Plagiarism </vt:lpstr>
      <vt:lpstr>PowerPoint Presentation</vt:lpstr>
      <vt:lpstr>Objectives</vt:lpstr>
      <vt:lpstr>Introduction </vt:lpstr>
      <vt:lpstr>PowerPoint Presentation</vt:lpstr>
      <vt:lpstr>Clone Plagiarsim </vt:lpstr>
      <vt:lpstr>Example </vt:lpstr>
      <vt:lpstr>Consequnecs of Clone Plagiarism</vt:lpstr>
      <vt:lpstr>Detection Tools</vt:lpstr>
      <vt:lpstr>Free Plagiarism tools</vt:lpstr>
      <vt:lpstr>Paid Plagiarism Tools</vt:lpstr>
      <vt:lpstr>Prevention</vt:lpstr>
      <vt:lpstr>PowerPoint Presentation</vt:lpstr>
      <vt:lpstr>PowerPoint Presentation</vt:lpstr>
      <vt:lpstr>PowerPoint Presentation</vt:lpstr>
      <vt:lpstr>Clone plagerism thru Editor’s lens </vt:lpstr>
      <vt:lpstr>Factors affecting severity of Plagiarism</vt:lpstr>
      <vt:lpstr>Major plagiarism</vt:lpstr>
      <vt:lpstr>PowerPoint Presentation</vt:lpstr>
      <vt:lpstr>PowerPoint Presentation</vt:lpstr>
      <vt:lpstr>PowerPoint Presentation</vt:lpstr>
      <vt:lpstr>Take Home Message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 Plagiarism </dc:title>
  <dc:creator>Maria Imran</dc:creator>
  <cp:lastModifiedBy>IamTech</cp:lastModifiedBy>
  <cp:revision>5</cp:revision>
  <dcterms:created xsi:type="dcterms:W3CDTF">2021-05-27T19:56:09Z</dcterms:created>
  <dcterms:modified xsi:type="dcterms:W3CDTF">2021-05-31T07:23:49Z</dcterms:modified>
</cp:coreProperties>
</file>