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5" r:id="rId4"/>
    <p:sldId id="257" r:id="rId5"/>
    <p:sldId id="262" r:id="rId6"/>
    <p:sldId id="266" r:id="rId7"/>
    <p:sldId id="259" r:id="rId8"/>
    <p:sldId id="263" r:id="rId9"/>
    <p:sldId id="261" r:id="rId10"/>
    <p:sldId id="267"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576" y="72"/>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008E4-31CE-4EED-9A36-36BA732C38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6BE95C-7FAB-41C4-A155-933E3692FA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241664-FE19-4E29-A2AE-56FC0EEF6939}"/>
              </a:ext>
            </a:extLst>
          </p:cNvPr>
          <p:cNvSpPr>
            <a:spLocks noGrp="1"/>
          </p:cNvSpPr>
          <p:nvPr>
            <p:ph type="dt" sz="half" idx="10"/>
          </p:nvPr>
        </p:nvSpPr>
        <p:spPr/>
        <p:txBody>
          <a:bodyPr/>
          <a:lstStyle/>
          <a:p>
            <a:fld id="{95D6A220-5294-4313-B775-E6516015FC5B}" type="datetimeFigureOut">
              <a:rPr lang="en-US" smtClean="0"/>
              <a:t>5/31/2021</a:t>
            </a:fld>
            <a:endParaRPr lang="en-US"/>
          </a:p>
        </p:txBody>
      </p:sp>
      <p:sp>
        <p:nvSpPr>
          <p:cNvPr id="5" name="Footer Placeholder 4">
            <a:extLst>
              <a:ext uri="{FF2B5EF4-FFF2-40B4-BE49-F238E27FC236}">
                <a16:creationId xmlns:a16="http://schemas.microsoft.com/office/drawing/2014/main" id="{D9EB6FCF-5304-4307-8DB1-AC4607CA0C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7907C-2884-4041-8E9B-A58D16177CDC}"/>
              </a:ext>
            </a:extLst>
          </p:cNvPr>
          <p:cNvSpPr>
            <a:spLocks noGrp="1"/>
          </p:cNvSpPr>
          <p:nvPr>
            <p:ph type="sldNum" sz="quarter" idx="12"/>
          </p:nvPr>
        </p:nvSpPr>
        <p:spPr/>
        <p:txBody>
          <a:bodyPr/>
          <a:lstStyle/>
          <a:p>
            <a:fld id="{5B57DE4D-85F1-45A9-B956-9632C8AAE5BB}" type="slidenum">
              <a:rPr lang="en-US" smtClean="0"/>
              <a:t>‹#›</a:t>
            </a:fld>
            <a:endParaRPr lang="en-US"/>
          </a:p>
        </p:txBody>
      </p:sp>
    </p:spTree>
    <p:extLst>
      <p:ext uri="{BB962C8B-B14F-4D97-AF65-F5344CB8AC3E}">
        <p14:creationId xmlns:p14="http://schemas.microsoft.com/office/powerpoint/2010/main" val="3979268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2393F-83F4-49C3-8D51-E4FCC9E901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C46D02-9F34-4733-95E8-05269F54BA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ADFE7-3698-4B23-9C39-FF86C8996462}"/>
              </a:ext>
            </a:extLst>
          </p:cNvPr>
          <p:cNvSpPr>
            <a:spLocks noGrp="1"/>
          </p:cNvSpPr>
          <p:nvPr>
            <p:ph type="dt" sz="half" idx="10"/>
          </p:nvPr>
        </p:nvSpPr>
        <p:spPr/>
        <p:txBody>
          <a:bodyPr/>
          <a:lstStyle/>
          <a:p>
            <a:fld id="{95D6A220-5294-4313-B775-E6516015FC5B}" type="datetimeFigureOut">
              <a:rPr lang="en-US" smtClean="0"/>
              <a:t>5/31/2021</a:t>
            </a:fld>
            <a:endParaRPr lang="en-US"/>
          </a:p>
        </p:txBody>
      </p:sp>
      <p:sp>
        <p:nvSpPr>
          <p:cNvPr id="5" name="Footer Placeholder 4">
            <a:extLst>
              <a:ext uri="{FF2B5EF4-FFF2-40B4-BE49-F238E27FC236}">
                <a16:creationId xmlns:a16="http://schemas.microsoft.com/office/drawing/2014/main" id="{D4939E35-B80A-445C-99D7-907B433869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740FE-BB48-4AFE-8762-46BAF6D12CC0}"/>
              </a:ext>
            </a:extLst>
          </p:cNvPr>
          <p:cNvSpPr>
            <a:spLocks noGrp="1"/>
          </p:cNvSpPr>
          <p:nvPr>
            <p:ph type="sldNum" sz="quarter" idx="12"/>
          </p:nvPr>
        </p:nvSpPr>
        <p:spPr/>
        <p:txBody>
          <a:bodyPr/>
          <a:lstStyle/>
          <a:p>
            <a:fld id="{5B57DE4D-85F1-45A9-B956-9632C8AAE5BB}" type="slidenum">
              <a:rPr lang="en-US" smtClean="0"/>
              <a:t>‹#›</a:t>
            </a:fld>
            <a:endParaRPr lang="en-US"/>
          </a:p>
        </p:txBody>
      </p:sp>
    </p:spTree>
    <p:extLst>
      <p:ext uri="{BB962C8B-B14F-4D97-AF65-F5344CB8AC3E}">
        <p14:creationId xmlns:p14="http://schemas.microsoft.com/office/powerpoint/2010/main" val="2636369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C812E9-33F5-4F49-83BF-23881E4421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8E7514-DB80-4B45-96B8-8FF4B5FBF5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93EA5-04D2-4B0C-B484-BB3FF1BFF5AA}"/>
              </a:ext>
            </a:extLst>
          </p:cNvPr>
          <p:cNvSpPr>
            <a:spLocks noGrp="1"/>
          </p:cNvSpPr>
          <p:nvPr>
            <p:ph type="dt" sz="half" idx="10"/>
          </p:nvPr>
        </p:nvSpPr>
        <p:spPr/>
        <p:txBody>
          <a:bodyPr/>
          <a:lstStyle/>
          <a:p>
            <a:fld id="{95D6A220-5294-4313-B775-E6516015FC5B}" type="datetimeFigureOut">
              <a:rPr lang="en-US" smtClean="0"/>
              <a:t>5/31/2021</a:t>
            </a:fld>
            <a:endParaRPr lang="en-US"/>
          </a:p>
        </p:txBody>
      </p:sp>
      <p:sp>
        <p:nvSpPr>
          <p:cNvPr id="5" name="Footer Placeholder 4">
            <a:extLst>
              <a:ext uri="{FF2B5EF4-FFF2-40B4-BE49-F238E27FC236}">
                <a16:creationId xmlns:a16="http://schemas.microsoft.com/office/drawing/2014/main" id="{63ECE8ED-B15B-4CA8-9273-4FCBF7C2F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9D0A3-BAE3-435C-ADAE-3395A0A54F20}"/>
              </a:ext>
            </a:extLst>
          </p:cNvPr>
          <p:cNvSpPr>
            <a:spLocks noGrp="1"/>
          </p:cNvSpPr>
          <p:nvPr>
            <p:ph type="sldNum" sz="quarter" idx="12"/>
          </p:nvPr>
        </p:nvSpPr>
        <p:spPr/>
        <p:txBody>
          <a:bodyPr/>
          <a:lstStyle/>
          <a:p>
            <a:fld id="{5B57DE4D-85F1-45A9-B956-9632C8AAE5BB}" type="slidenum">
              <a:rPr lang="en-US" smtClean="0"/>
              <a:t>‹#›</a:t>
            </a:fld>
            <a:endParaRPr lang="en-US"/>
          </a:p>
        </p:txBody>
      </p:sp>
    </p:spTree>
    <p:extLst>
      <p:ext uri="{BB962C8B-B14F-4D97-AF65-F5344CB8AC3E}">
        <p14:creationId xmlns:p14="http://schemas.microsoft.com/office/powerpoint/2010/main" val="315324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AFD19-B0A7-4C2D-ABCA-0B42B97EE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B074A5-4909-4B81-B380-7B77C771C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F91ED4-8279-496A-858C-FC421459574B}"/>
              </a:ext>
            </a:extLst>
          </p:cNvPr>
          <p:cNvSpPr>
            <a:spLocks noGrp="1"/>
          </p:cNvSpPr>
          <p:nvPr>
            <p:ph type="dt" sz="half" idx="10"/>
          </p:nvPr>
        </p:nvSpPr>
        <p:spPr/>
        <p:txBody>
          <a:bodyPr/>
          <a:lstStyle/>
          <a:p>
            <a:fld id="{95D6A220-5294-4313-B775-E6516015FC5B}" type="datetimeFigureOut">
              <a:rPr lang="en-US" smtClean="0"/>
              <a:t>5/31/2021</a:t>
            </a:fld>
            <a:endParaRPr lang="en-US"/>
          </a:p>
        </p:txBody>
      </p:sp>
      <p:sp>
        <p:nvSpPr>
          <p:cNvPr id="5" name="Footer Placeholder 4">
            <a:extLst>
              <a:ext uri="{FF2B5EF4-FFF2-40B4-BE49-F238E27FC236}">
                <a16:creationId xmlns:a16="http://schemas.microsoft.com/office/drawing/2014/main" id="{144774F8-5BB7-475A-A0B9-FA4183AF27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66B2CB-1ACB-41CF-A217-6BD9CF62A5AC}"/>
              </a:ext>
            </a:extLst>
          </p:cNvPr>
          <p:cNvSpPr>
            <a:spLocks noGrp="1"/>
          </p:cNvSpPr>
          <p:nvPr>
            <p:ph type="sldNum" sz="quarter" idx="12"/>
          </p:nvPr>
        </p:nvSpPr>
        <p:spPr/>
        <p:txBody>
          <a:bodyPr/>
          <a:lstStyle/>
          <a:p>
            <a:fld id="{5B57DE4D-85F1-45A9-B956-9632C8AAE5BB}" type="slidenum">
              <a:rPr lang="en-US" smtClean="0"/>
              <a:t>‹#›</a:t>
            </a:fld>
            <a:endParaRPr lang="en-US"/>
          </a:p>
        </p:txBody>
      </p:sp>
    </p:spTree>
    <p:extLst>
      <p:ext uri="{BB962C8B-B14F-4D97-AF65-F5344CB8AC3E}">
        <p14:creationId xmlns:p14="http://schemas.microsoft.com/office/powerpoint/2010/main" val="349519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BDE54-1B48-47C6-9423-A6578B49FD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5F48E9-F8F3-45D6-9FFC-AC1E02EEA3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CE7EC0-128F-4180-BB0D-8D9E1AE1BD55}"/>
              </a:ext>
            </a:extLst>
          </p:cNvPr>
          <p:cNvSpPr>
            <a:spLocks noGrp="1"/>
          </p:cNvSpPr>
          <p:nvPr>
            <p:ph type="dt" sz="half" idx="10"/>
          </p:nvPr>
        </p:nvSpPr>
        <p:spPr/>
        <p:txBody>
          <a:bodyPr/>
          <a:lstStyle/>
          <a:p>
            <a:fld id="{95D6A220-5294-4313-B775-E6516015FC5B}" type="datetimeFigureOut">
              <a:rPr lang="en-US" smtClean="0"/>
              <a:t>5/31/2021</a:t>
            </a:fld>
            <a:endParaRPr lang="en-US"/>
          </a:p>
        </p:txBody>
      </p:sp>
      <p:sp>
        <p:nvSpPr>
          <p:cNvPr id="5" name="Footer Placeholder 4">
            <a:extLst>
              <a:ext uri="{FF2B5EF4-FFF2-40B4-BE49-F238E27FC236}">
                <a16:creationId xmlns:a16="http://schemas.microsoft.com/office/drawing/2014/main" id="{4B138E05-66C1-475B-B1F8-164924099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6A832A-21E2-40D3-AF8B-6F4437037D9E}"/>
              </a:ext>
            </a:extLst>
          </p:cNvPr>
          <p:cNvSpPr>
            <a:spLocks noGrp="1"/>
          </p:cNvSpPr>
          <p:nvPr>
            <p:ph type="sldNum" sz="quarter" idx="12"/>
          </p:nvPr>
        </p:nvSpPr>
        <p:spPr/>
        <p:txBody>
          <a:bodyPr/>
          <a:lstStyle/>
          <a:p>
            <a:fld id="{5B57DE4D-85F1-45A9-B956-9632C8AAE5BB}" type="slidenum">
              <a:rPr lang="en-US" smtClean="0"/>
              <a:t>‹#›</a:t>
            </a:fld>
            <a:endParaRPr lang="en-US"/>
          </a:p>
        </p:txBody>
      </p:sp>
    </p:spTree>
    <p:extLst>
      <p:ext uri="{BB962C8B-B14F-4D97-AF65-F5344CB8AC3E}">
        <p14:creationId xmlns:p14="http://schemas.microsoft.com/office/powerpoint/2010/main" val="367712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68567-C0B4-4379-B80D-1FCEADC126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B29695-C394-4B7D-93D7-A8CA40153B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84E4AA-14FE-4536-B65B-FF7417E526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AA72DB-2A18-4F32-858A-87C69EA84B7B}"/>
              </a:ext>
            </a:extLst>
          </p:cNvPr>
          <p:cNvSpPr>
            <a:spLocks noGrp="1"/>
          </p:cNvSpPr>
          <p:nvPr>
            <p:ph type="dt" sz="half" idx="10"/>
          </p:nvPr>
        </p:nvSpPr>
        <p:spPr/>
        <p:txBody>
          <a:bodyPr/>
          <a:lstStyle/>
          <a:p>
            <a:fld id="{95D6A220-5294-4313-B775-E6516015FC5B}" type="datetimeFigureOut">
              <a:rPr lang="en-US" smtClean="0"/>
              <a:t>5/31/2021</a:t>
            </a:fld>
            <a:endParaRPr lang="en-US"/>
          </a:p>
        </p:txBody>
      </p:sp>
      <p:sp>
        <p:nvSpPr>
          <p:cNvPr id="6" name="Footer Placeholder 5">
            <a:extLst>
              <a:ext uri="{FF2B5EF4-FFF2-40B4-BE49-F238E27FC236}">
                <a16:creationId xmlns:a16="http://schemas.microsoft.com/office/drawing/2014/main" id="{670722A2-2C4D-474F-B8BA-B6BFCB38AE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C4D69D-D764-4842-B494-DEC38E5A4EFE}"/>
              </a:ext>
            </a:extLst>
          </p:cNvPr>
          <p:cNvSpPr>
            <a:spLocks noGrp="1"/>
          </p:cNvSpPr>
          <p:nvPr>
            <p:ph type="sldNum" sz="quarter" idx="12"/>
          </p:nvPr>
        </p:nvSpPr>
        <p:spPr/>
        <p:txBody>
          <a:bodyPr/>
          <a:lstStyle/>
          <a:p>
            <a:fld id="{5B57DE4D-85F1-45A9-B956-9632C8AAE5BB}" type="slidenum">
              <a:rPr lang="en-US" smtClean="0"/>
              <a:t>‹#›</a:t>
            </a:fld>
            <a:endParaRPr lang="en-US"/>
          </a:p>
        </p:txBody>
      </p:sp>
    </p:spTree>
    <p:extLst>
      <p:ext uri="{BB962C8B-B14F-4D97-AF65-F5344CB8AC3E}">
        <p14:creationId xmlns:p14="http://schemas.microsoft.com/office/powerpoint/2010/main" val="285934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736F-5841-47FF-B3B9-7F1DB1803F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F91A32-37B7-4B44-941A-16DF3916A6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A3DECB-8F36-4C79-BF04-5E69648873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F881FC-6630-4DE0-9FBC-0AEB69F9EB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480AF2-AF06-4AEF-8F68-DC48E3B3ED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DD241F-2760-4328-9F3B-6B0AC4DA5130}"/>
              </a:ext>
            </a:extLst>
          </p:cNvPr>
          <p:cNvSpPr>
            <a:spLocks noGrp="1"/>
          </p:cNvSpPr>
          <p:nvPr>
            <p:ph type="dt" sz="half" idx="10"/>
          </p:nvPr>
        </p:nvSpPr>
        <p:spPr/>
        <p:txBody>
          <a:bodyPr/>
          <a:lstStyle/>
          <a:p>
            <a:fld id="{95D6A220-5294-4313-B775-E6516015FC5B}" type="datetimeFigureOut">
              <a:rPr lang="en-US" smtClean="0"/>
              <a:t>5/31/2021</a:t>
            </a:fld>
            <a:endParaRPr lang="en-US"/>
          </a:p>
        </p:txBody>
      </p:sp>
      <p:sp>
        <p:nvSpPr>
          <p:cNvPr id="8" name="Footer Placeholder 7">
            <a:extLst>
              <a:ext uri="{FF2B5EF4-FFF2-40B4-BE49-F238E27FC236}">
                <a16:creationId xmlns:a16="http://schemas.microsoft.com/office/drawing/2014/main" id="{77106EF1-7776-44AE-B039-FCDFF363EA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7BB5AF-CB5A-4E31-93CC-C618540D1235}"/>
              </a:ext>
            </a:extLst>
          </p:cNvPr>
          <p:cNvSpPr>
            <a:spLocks noGrp="1"/>
          </p:cNvSpPr>
          <p:nvPr>
            <p:ph type="sldNum" sz="quarter" idx="12"/>
          </p:nvPr>
        </p:nvSpPr>
        <p:spPr/>
        <p:txBody>
          <a:bodyPr/>
          <a:lstStyle/>
          <a:p>
            <a:fld id="{5B57DE4D-85F1-45A9-B956-9632C8AAE5BB}" type="slidenum">
              <a:rPr lang="en-US" smtClean="0"/>
              <a:t>‹#›</a:t>
            </a:fld>
            <a:endParaRPr lang="en-US"/>
          </a:p>
        </p:txBody>
      </p:sp>
    </p:spTree>
    <p:extLst>
      <p:ext uri="{BB962C8B-B14F-4D97-AF65-F5344CB8AC3E}">
        <p14:creationId xmlns:p14="http://schemas.microsoft.com/office/powerpoint/2010/main" val="3396318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3B42-AEE7-4E83-9F60-6FF526CA7F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ED90F3-1707-4C7A-82CD-ACFC8413966F}"/>
              </a:ext>
            </a:extLst>
          </p:cNvPr>
          <p:cNvSpPr>
            <a:spLocks noGrp="1"/>
          </p:cNvSpPr>
          <p:nvPr>
            <p:ph type="dt" sz="half" idx="10"/>
          </p:nvPr>
        </p:nvSpPr>
        <p:spPr/>
        <p:txBody>
          <a:bodyPr/>
          <a:lstStyle/>
          <a:p>
            <a:fld id="{95D6A220-5294-4313-B775-E6516015FC5B}" type="datetimeFigureOut">
              <a:rPr lang="en-US" smtClean="0"/>
              <a:t>5/31/2021</a:t>
            </a:fld>
            <a:endParaRPr lang="en-US"/>
          </a:p>
        </p:txBody>
      </p:sp>
      <p:sp>
        <p:nvSpPr>
          <p:cNvPr id="4" name="Footer Placeholder 3">
            <a:extLst>
              <a:ext uri="{FF2B5EF4-FFF2-40B4-BE49-F238E27FC236}">
                <a16:creationId xmlns:a16="http://schemas.microsoft.com/office/drawing/2014/main" id="{9EC96725-79C9-47D4-BB92-305FB04E01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1A8631-C9AD-4B25-8C80-2C596BBAE1A2}"/>
              </a:ext>
            </a:extLst>
          </p:cNvPr>
          <p:cNvSpPr>
            <a:spLocks noGrp="1"/>
          </p:cNvSpPr>
          <p:nvPr>
            <p:ph type="sldNum" sz="quarter" idx="12"/>
          </p:nvPr>
        </p:nvSpPr>
        <p:spPr/>
        <p:txBody>
          <a:bodyPr/>
          <a:lstStyle/>
          <a:p>
            <a:fld id="{5B57DE4D-85F1-45A9-B956-9632C8AAE5BB}" type="slidenum">
              <a:rPr lang="en-US" smtClean="0"/>
              <a:t>‹#›</a:t>
            </a:fld>
            <a:endParaRPr lang="en-US"/>
          </a:p>
        </p:txBody>
      </p:sp>
    </p:spTree>
    <p:extLst>
      <p:ext uri="{BB962C8B-B14F-4D97-AF65-F5344CB8AC3E}">
        <p14:creationId xmlns:p14="http://schemas.microsoft.com/office/powerpoint/2010/main" val="375342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B0F0-8B07-4E3F-A9DB-4FBE4EBBEAD9}"/>
              </a:ext>
            </a:extLst>
          </p:cNvPr>
          <p:cNvSpPr>
            <a:spLocks noGrp="1"/>
          </p:cNvSpPr>
          <p:nvPr>
            <p:ph type="dt" sz="half" idx="10"/>
          </p:nvPr>
        </p:nvSpPr>
        <p:spPr/>
        <p:txBody>
          <a:bodyPr/>
          <a:lstStyle/>
          <a:p>
            <a:fld id="{95D6A220-5294-4313-B775-E6516015FC5B}" type="datetimeFigureOut">
              <a:rPr lang="en-US" smtClean="0"/>
              <a:t>5/31/2021</a:t>
            </a:fld>
            <a:endParaRPr lang="en-US"/>
          </a:p>
        </p:txBody>
      </p:sp>
      <p:sp>
        <p:nvSpPr>
          <p:cNvPr id="3" name="Footer Placeholder 2">
            <a:extLst>
              <a:ext uri="{FF2B5EF4-FFF2-40B4-BE49-F238E27FC236}">
                <a16:creationId xmlns:a16="http://schemas.microsoft.com/office/drawing/2014/main" id="{5A984A4F-0983-40D1-AA61-B2D7E85DC9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159E22-C35F-4A67-93C1-F809AAFAFD21}"/>
              </a:ext>
            </a:extLst>
          </p:cNvPr>
          <p:cNvSpPr>
            <a:spLocks noGrp="1"/>
          </p:cNvSpPr>
          <p:nvPr>
            <p:ph type="sldNum" sz="quarter" idx="12"/>
          </p:nvPr>
        </p:nvSpPr>
        <p:spPr/>
        <p:txBody>
          <a:bodyPr/>
          <a:lstStyle/>
          <a:p>
            <a:fld id="{5B57DE4D-85F1-45A9-B956-9632C8AAE5BB}" type="slidenum">
              <a:rPr lang="en-US" smtClean="0"/>
              <a:t>‹#›</a:t>
            </a:fld>
            <a:endParaRPr lang="en-US"/>
          </a:p>
        </p:txBody>
      </p:sp>
    </p:spTree>
    <p:extLst>
      <p:ext uri="{BB962C8B-B14F-4D97-AF65-F5344CB8AC3E}">
        <p14:creationId xmlns:p14="http://schemas.microsoft.com/office/powerpoint/2010/main" val="368663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5A1D2-CCAE-49AC-9187-3E61D1E4B9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A250FA-B090-4F9C-812D-615D34E00E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2F7804-5812-4585-8169-F8B9AA779F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FB3729-02CC-428F-A681-CF6C4B9A402F}"/>
              </a:ext>
            </a:extLst>
          </p:cNvPr>
          <p:cNvSpPr>
            <a:spLocks noGrp="1"/>
          </p:cNvSpPr>
          <p:nvPr>
            <p:ph type="dt" sz="half" idx="10"/>
          </p:nvPr>
        </p:nvSpPr>
        <p:spPr/>
        <p:txBody>
          <a:bodyPr/>
          <a:lstStyle/>
          <a:p>
            <a:fld id="{95D6A220-5294-4313-B775-E6516015FC5B}" type="datetimeFigureOut">
              <a:rPr lang="en-US" smtClean="0"/>
              <a:t>5/31/2021</a:t>
            </a:fld>
            <a:endParaRPr lang="en-US"/>
          </a:p>
        </p:txBody>
      </p:sp>
      <p:sp>
        <p:nvSpPr>
          <p:cNvPr id="6" name="Footer Placeholder 5">
            <a:extLst>
              <a:ext uri="{FF2B5EF4-FFF2-40B4-BE49-F238E27FC236}">
                <a16:creationId xmlns:a16="http://schemas.microsoft.com/office/drawing/2014/main" id="{712472A4-E7DC-4CFF-87EA-2DBE00764C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3D29DC-41BD-4F7D-AAFD-3C215174489F}"/>
              </a:ext>
            </a:extLst>
          </p:cNvPr>
          <p:cNvSpPr>
            <a:spLocks noGrp="1"/>
          </p:cNvSpPr>
          <p:nvPr>
            <p:ph type="sldNum" sz="quarter" idx="12"/>
          </p:nvPr>
        </p:nvSpPr>
        <p:spPr/>
        <p:txBody>
          <a:bodyPr/>
          <a:lstStyle/>
          <a:p>
            <a:fld id="{5B57DE4D-85F1-45A9-B956-9632C8AAE5BB}" type="slidenum">
              <a:rPr lang="en-US" smtClean="0"/>
              <a:t>‹#›</a:t>
            </a:fld>
            <a:endParaRPr lang="en-US"/>
          </a:p>
        </p:txBody>
      </p:sp>
    </p:spTree>
    <p:extLst>
      <p:ext uri="{BB962C8B-B14F-4D97-AF65-F5344CB8AC3E}">
        <p14:creationId xmlns:p14="http://schemas.microsoft.com/office/powerpoint/2010/main" val="396555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971CF-DAD6-42F6-838B-0C380B4CB8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5BC4B8-6285-4B05-9F1D-7EF4B292C5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0B22B3-51BB-4941-AAC3-FD8D7B6D9E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2C40FC-9263-4DB7-9904-9F5C221CA11A}"/>
              </a:ext>
            </a:extLst>
          </p:cNvPr>
          <p:cNvSpPr>
            <a:spLocks noGrp="1"/>
          </p:cNvSpPr>
          <p:nvPr>
            <p:ph type="dt" sz="half" idx="10"/>
          </p:nvPr>
        </p:nvSpPr>
        <p:spPr/>
        <p:txBody>
          <a:bodyPr/>
          <a:lstStyle/>
          <a:p>
            <a:fld id="{95D6A220-5294-4313-B775-E6516015FC5B}" type="datetimeFigureOut">
              <a:rPr lang="en-US" smtClean="0"/>
              <a:t>5/31/2021</a:t>
            </a:fld>
            <a:endParaRPr lang="en-US"/>
          </a:p>
        </p:txBody>
      </p:sp>
      <p:sp>
        <p:nvSpPr>
          <p:cNvPr id="6" name="Footer Placeholder 5">
            <a:extLst>
              <a:ext uri="{FF2B5EF4-FFF2-40B4-BE49-F238E27FC236}">
                <a16:creationId xmlns:a16="http://schemas.microsoft.com/office/drawing/2014/main" id="{3FA08A45-139A-45AC-9A5D-9C572D847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8BF458-4963-44D4-A509-27A0F505E05A}"/>
              </a:ext>
            </a:extLst>
          </p:cNvPr>
          <p:cNvSpPr>
            <a:spLocks noGrp="1"/>
          </p:cNvSpPr>
          <p:nvPr>
            <p:ph type="sldNum" sz="quarter" idx="12"/>
          </p:nvPr>
        </p:nvSpPr>
        <p:spPr/>
        <p:txBody>
          <a:bodyPr/>
          <a:lstStyle/>
          <a:p>
            <a:fld id="{5B57DE4D-85F1-45A9-B956-9632C8AAE5BB}" type="slidenum">
              <a:rPr lang="en-US" smtClean="0"/>
              <a:t>‹#›</a:t>
            </a:fld>
            <a:endParaRPr lang="en-US"/>
          </a:p>
        </p:txBody>
      </p:sp>
    </p:spTree>
    <p:extLst>
      <p:ext uri="{BB962C8B-B14F-4D97-AF65-F5344CB8AC3E}">
        <p14:creationId xmlns:p14="http://schemas.microsoft.com/office/powerpoint/2010/main" val="415284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8391E2-06C2-4D54-862A-764C6FF4DC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3B67F9-8D08-4F3B-A271-0E2F6B17C7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7BFD24-18DC-4A7C-9814-4225E45C28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D6A220-5294-4313-B775-E6516015FC5B}" type="datetimeFigureOut">
              <a:rPr lang="en-US" smtClean="0"/>
              <a:t>5/31/2021</a:t>
            </a:fld>
            <a:endParaRPr lang="en-US"/>
          </a:p>
        </p:txBody>
      </p:sp>
      <p:sp>
        <p:nvSpPr>
          <p:cNvPr id="5" name="Footer Placeholder 4">
            <a:extLst>
              <a:ext uri="{FF2B5EF4-FFF2-40B4-BE49-F238E27FC236}">
                <a16:creationId xmlns:a16="http://schemas.microsoft.com/office/drawing/2014/main" id="{F5532B0C-2A94-4FBC-8654-36B9D0896C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676DC2-800F-4691-B1E1-6F38B767DE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57DE4D-85F1-45A9-B956-9632C8AAE5BB}" type="slidenum">
              <a:rPr lang="en-US" smtClean="0"/>
              <a:t>‹#›</a:t>
            </a:fld>
            <a:endParaRPr lang="en-US"/>
          </a:p>
        </p:txBody>
      </p:sp>
    </p:spTree>
    <p:extLst>
      <p:ext uri="{BB962C8B-B14F-4D97-AF65-F5344CB8AC3E}">
        <p14:creationId xmlns:p14="http://schemas.microsoft.com/office/powerpoint/2010/main" val="567589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academicintegrity.eu/wp/glossary/re-tweet-plagiarism/" TargetMode="External"/><Relationship Id="rId3" Type="http://schemas.openxmlformats.org/officeDocument/2006/relationships/hyperlink" Target="http://www.academicintegrity.eu/wp/glossary/patchwriting/" TargetMode="External"/><Relationship Id="rId7" Type="http://schemas.openxmlformats.org/officeDocument/2006/relationships/hyperlink" Target="http://www.academicintegrity.eu/wp/glossary/resourceful-citer/" TargetMode="External"/><Relationship Id="rId2" Type="http://schemas.openxmlformats.org/officeDocument/2006/relationships/hyperlink" Target="http://www.academicintegrity.eu/wp/glossary/aggregator/" TargetMode="External"/><Relationship Id="rId1" Type="http://schemas.openxmlformats.org/officeDocument/2006/relationships/slideLayout" Target="../slideLayouts/slideLayout2.xml"/><Relationship Id="rId6" Type="http://schemas.openxmlformats.org/officeDocument/2006/relationships/hyperlink" Target="http://www.academicintegrity.eu/wp/glossary/mashup-plagiarism/" TargetMode="External"/><Relationship Id="rId5" Type="http://schemas.openxmlformats.org/officeDocument/2006/relationships/hyperlink" Target="http://www.academicintegrity.eu/wp/glossary/mosaic-plagiarism/" TargetMode="External"/><Relationship Id="rId4" Type="http://schemas.openxmlformats.org/officeDocument/2006/relationships/hyperlink" Target="http://www.academicintegrity.eu/wp/glossary/hybrid-plagiaris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cribbr.com/category/citing-sources/" TargetMode="External"/><Relationship Id="rId2" Type="http://schemas.openxmlformats.org/officeDocument/2006/relationships/hyperlink" Target="https://www.scribbr.com/citing-sources/how-to-paraphras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8C907-BB46-4C75-9419-D72916463554}"/>
              </a:ext>
            </a:extLst>
          </p:cNvPr>
          <p:cNvSpPr>
            <a:spLocks noGrp="1"/>
          </p:cNvSpPr>
          <p:nvPr>
            <p:ph type="ctrTitle"/>
          </p:nvPr>
        </p:nvSpPr>
        <p:spPr/>
        <p:txBody>
          <a:bodyPr/>
          <a:lstStyle/>
          <a:p>
            <a:r>
              <a:rPr lang="en-US" dirty="0"/>
              <a:t>REMIX PLAGIRISM</a:t>
            </a:r>
          </a:p>
        </p:txBody>
      </p:sp>
      <p:sp>
        <p:nvSpPr>
          <p:cNvPr id="3" name="Subtitle 2">
            <a:extLst>
              <a:ext uri="{FF2B5EF4-FFF2-40B4-BE49-F238E27FC236}">
                <a16:creationId xmlns:a16="http://schemas.microsoft.com/office/drawing/2014/main" id="{ED3DDA1C-DF12-46A7-8701-4D95E189B30C}"/>
              </a:ext>
            </a:extLst>
          </p:cNvPr>
          <p:cNvSpPr>
            <a:spLocks noGrp="1"/>
          </p:cNvSpPr>
          <p:nvPr>
            <p:ph type="subTitle" idx="1"/>
          </p:nvPr>
        </p:nvSpPr>
        <p:spPr/>
        <p:txBody>
          <a:bodyPr>
            <a:normAutofit lnSpcReduction="10000"/>
          </a:bodyPr>
          <a:lstStyle/>
          <a:p>
            <a:r>
              <a:rPr lang="en-US" dirty="0"/>
              <a:t>Dr Uzma Malik</a:t>
            </a:r>
          </a:p>
          <a:p>
            <a:r>
              <a:rPr lang="en-US" dirty="0"/>
              <a:t>Associate Professor Medicine</a:t>
            </a:r>
          </a:p>
          <a:p>
            <a:r>
              <a:rPr lang="en-US" dirty="0"/>
              <a:t>FCPS Medicine ,FCPS Endocrinology </a:t>
            </a:r>
          </a:p>
          <a:p>
            <a:r>
              <a:rPr lang="en-US" dirty="0"/>
              <a:t>King Edward Medical University</a:t>
            </a:r>
          </a:p>
        </p:txBody>
      </p:sp>
    </p:spTree>
    <p:extLst>
      <p:ext uri="{BB962C8B-B14F-4D97-AF65-F5344CB8AC3E}">
        <p14:creationId xmlns:p14="http://schemas.microsoft.com/office/powerpoint/2010/main" val="3168565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1B6C1-97F3-46D8-8F09-B9937445A56C}"/>
              </a:ext>
            </a:extLst>
          </p:cNvPr>
          <p:cNvSpPr>
            <a:spLocks noGrp="1"/>
          </p:cNvSpPr>
          <p:nvPr>
            <p:ph type="title"/>
          </p:nvPr>
        </p:nvSpPr>
        <p:spPr/>
        <p:txBody>
          <a:bodyPr/>
          <a:lstStyle/>
          <a:p>
            <a:r>
              <a:rPr lang="en-US" b="1" i="0" dirty="0">
                <a:solidFill>
                  <a:srgbClr val="202124"/>
                </a:solidFill>
                <a:effectLst/>
                <a:latin typeface="Google Sans"/>
              </a:rPr>
              <a:t>Consequences of plagiarism include:</a:t>
            </a:r>
            <a:r>
              <a:rPr lang="en-US" b="0" i="0" dirty="0">
                <a:solidFill>
                  <a:srgbClr val="202124"/>
                </a:solidFill>
                <a:effectLst/>
                <a:latin typeface="Google Sans"/>
              </a:rPr>
              <a:t/>
            </a:r>
            <a:br>
              <a:rPr lang="en-US" b="0" i="0" dirty="0">
                <a:solidFill>
                  <a:srgbClr val="202124"/>
                </a:solidFill>
                <a:effectLst/>
                <a:latin typeface="Google Sans"/>
              </a:rPr>
            </a:br>
            <a:endParaRPr lang="en-US" dirty="0"/>
          </a:p>
        </p:txBody>
      </p:sp>
      <p:sp>
        <p:nvSpPr>
          <p:cNvPr id="3" name="Content Placeholder 2">
            <a:extLst>
              <a:ext uri="{FF2B5EF4-FFF2-40B4-BE49-F238E27FC236}">
                <a16:creationId xmlns:a16="http://schemas.microsoft.com/office/drawing/2014/main" id="{252F3039-C00F-40EC-A298-11FECE380C93}"/>
              </a:ext>
            </a:extLst>
          </p:cNvPr>
          <p:cNvSpPr>
            <a:spLocks noGrp="1"/>
          </p:cNvSpPr>
          <p:nvPr>
            <p:ph idx="1"/>
          </p:nvPr>
        </p:nvSpPr>
        <p:spPr/>
        <p:txBody>
          <a:bodyPr/>
          <a:lstStyle/>
          <a:p>
            <a:pPr algn="l">
              <a:buFont typeface="Arial" panose="020B0604020202020204" pitchFamily="34" charset="0"/>
              <a:buChar char="•"/>
            </a:pPr>
            <a:r>
              <a:rPr lang="en-US" b="0" i="0" dirty="0">
                <a:solidFill>
                  <a:srgbClr val="202124"/>
                </a:solidFill>
                <a:effectLst/>
                <a:latin typeface="arial" panose="020B0604020202020204" pitchFamily="34" charset="0"/>
              </a:rPr>
              <a:t>Destroyed Student Reputation. </a:t>
            </a:r>
            <a:r>
              <a:rPr lang="en-US" b="1" i="0" dirty="0">
                <a:solidFill>
                  <a:srgbClr val="202124"/>
                </a:solidFill>
                <a:effectLst/>
                <a:latin typeface="arial" panose="020B0604020202020204" pitchFamily="34" charset="0"/>
              </a:rPr>
              <a:t>Plagiarism</a:t>
            </a:r>
            <a:r>
              <a:rPr lang="en-US" b="0" i="0" dirty="0">
                <a:solidFill>
                  <a:srgbClr val="202124"/>
                </a:solidFill>
                <a:effectLst/>
                <a:latin typeface="arial" panose="020B0604020202020204" pitchFamily="34" charset="0"/>
              </a:rPr>
              <a:t> allegations can cause a student to be suspended or expelled. ...</a:t>
            </a:r>
          </a:p>
          <a:p>
            <a:pPr algn="l">
              <a:buFont typeface="Arial" panose="020B0604020202020204" pitchFamily="34" charset="0"/>
              <a:buChar char="•"/>
            </a:pPr>
            <a:r>
              <a:rPr lang="en-US" b="0" i="0" dirty="0">
                <a:solidFill>
                  <a:srgbClr val="202124"/>
                </a:solidFill>
                <a:effectLst/>
                <a:latin typeface="arial" panose="020B0604020202020204" pitchFamily="34" charset="0"/>
              </a:rPr>
              <a:t>Destroyed Professional Reputation. ...</a:t>
            </a:r>
          </a:p>
          <a:p>
            <a:pPr algn="l">
              <a:buFont typeface="Arial" panose="020B0604020202020204" pitchFamily="34" charset="0"/>
              <a:buChar char="•"/>
            </a:pPr>
            <a:r>
              <a:rPr lang="en-US" b="0" i="0" dirty="0">
                <a:solidFill>
                  <a:srgbClr val="202124"/>
                </a:solidFill>
                <a:effectLst/>
                <a:latin typeface="arial" panose="020B0604020202020204" pitchFamily="34" charset="0"/>
              </a:rPr>
              <a:t>Destroyed Academic Reputation. ...</a:t>
            </a:r>
          </a:p>
          <a:p>
            <a:pPr algn="l">
              <a:buFont typeface="Arial" panose="020B0604020202020204" pitchFamily="34" charset="0"/>
              <a:buChar char="•"/>
            </a:pPr>
            <a:r>
              <a:rPr lang="en-US" b="0" i="0" dirty="0">
                <a:solidFill>
                  <a:srgbClr val="202124"/>
                </a:solidFill>
                <a:effectLst/>
                <a:latin typeface="arial" panose="020B0604020202020204" pitchFamily="34" charset="0"/>
              </a:rPr>
              <a:t>Legal Repercussions. ...</a:t>
            </a:r>
          </a:p>
          <a:p>
            <a:pPr algn="l">
              <a:buFont typeface="Arial" panose="020B0604020202020204" pitchFamily="34" charset="0"/>
              <a:buChar char="•"/>
            </a:pPr>
            <a:r>
              <a:rPr lang="en-US" b="0" i="0" dirty="0">
                <a:solidFill>
                  <a:srgbClr val="202124"/>
                </a:solidFill>
                <a:effectLst/>
                <a:latin typeface="arial" panose="020B0604020202020204" pitchFamily="34" charset="0"/>
              </a:rPr>
              <a:t>Monetary Repercussions. ...</a:t>
            </a:r>
          </a:p>
          <a:p>
            <a:pPr algn="l">
              <a:buFont typeface="Arial" panose="020B0604020202020204" pitchFamily="34" charset="0"/>
              <a:buChar char="•"/>
            </a:pPr>
            <a:r>
              <a:rPr lang="en-US" b="1" i="0" dirty="0">
                <a:solidFill>
                  <a:srgbClr val="202124"/>
                </a:solidFill>
                <a:effectLst/>
                <a:latin typeface="arial" panose="020B0604020202020204" pitchFamily="34" charset="0"/>
              </a:rPr>
              <a:t>Plagiarized</a:t>
            </a:r>
            <a:r>
              <a:rPr lang="en-US" b="0" i="0" dirty="0">
                <a:solidFill>
                  <a:srgbClr val="202124"/>
                </a:solidFill>
                <a:effectLst/>
                <a:latin typeface="arial" panose="020B0604020202020204" pitchFamily="34" charset="0"/>
              </a:rPr>
              <a:t> Research. ..</a:t>
            </a:r>
          </a:p>
          <a:p>
            <a:endParaRPr lang="en-US" dirty="0"/>
          </a:p>
        </p:txBody>
      </p:sp>
    </p:spTree>
    <p:extLst>
      <p:ext uri="{BB962C8B-B14F-4D97-AF65-F5344CB8AC3E}">
        <p14:creationId xmlns:p14="http://schemas.microsoft.com/office/powerpoint/2010/main" val="4078795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435304-61A2-45E0-95BF-DAD63174697A}"/>
              </a:ext>
            </a:extLst>
          </p:cNvPr>
          <p:cNvSpPr>
            <a:spLocks noGrp="1"/>
          </p:cNvSpPr>
          <p:nvPr>
            <p:ph idx="1"/>
          </p:nvPr>
        </p:nvSpPr>
        <p:spPr/>
        <p:txBody>
          <a:bodyPr/>
          <a:lstStyle/>
          <a:p>
            <a:pPr marL="0" indent="0">
              <a:buNone/>
            </a:pPr>
            <a:r>
              <a:rPr lang="en-US" dirty="0"/>
              <a:t>                                              </a:t>
            </a:r>
          </a:p>
          <a:p>
            <a:pPr marL="0" indent="0">
              <a:buNone/>
            </a:pPr>
            <a:endParaRPr lang="en-US" dirty="0"/>
          </a:p>
          <a:p>
            <a:pPr marL="0" indent="0">
              <a:buNone/>
            </a:pPr>
            <a:endParaRPr lang="en-US" dirty="0"/>
          </a:p>
          <a:p>
            <a:pPr marL="0" indent="0">
              <a:buNone/>
            </a:pPr>
            <a:r>
              <a:rPr lang="en-US" sz="6000" dirty="0"/>
              <a:t>                    Thank you</a:t>
            </a:r>
          </a:p>
        </p:txBody>
      </p:sp>
    </p:spTree>
    <p:extLst>
      <p:ext uri="{BB962C8B-B14F-4D97-AF65-F5344CB8AC3E}">
        <p14:creationId xmlns:p14="http://schemas.microsoft.com/office/powerpoint/2010/main" val="3483457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FA22-1FF3-43FA-A60A-FF680FA51FDA}"/>
              </a:ext>
            </a:extLst>
          </p:cNvPr>
          <p:cNvSpPr>
            <a:spLocks noGrp="1"/>
          </p:cNvSpPr>
          <p:nvPr>
            <p:ph type="title"/>
          </p:nvPr>
        </p:nvSpPr>
        <p:spPr/>
        <p:txBody>
          <a:bodyPr/>
          <a:lstStyle/>
          <a:p>
            <a:r>
              <a:rPr lang="en-US" b="1" i="0" dirty="0">
                <a:solidFill>
                  <a:srgbClr val="202124"/>
                </a:solidFill>
                <a:effectLst/>
                <a:latin typeface="arial" panose="020B0604020202020204" pitchFamily="34" charset="0"/>
              </a:rPr>
              <a:t>Plagiarism</a:t>
            </a:r>
            <a:endParaRPr lang="en-US" dirty="0"/>
          </a:p>
        </p:txBody>
      </p:sp>
      <p:sp>
        <p:nvSpPr>
          <p:cNvPr id="3" name="Content Placeholder 2">
            <a:extLst>
              <a:ext uri="{FF2B5EF4-FFF2-40B4-BE49-F238E27FC236}">
                <a16:creationId xmlns:a16="http://schemas.microsoft.com/office/drawing/2014/main" id="{48375299-EC3D-4F13-A800-D869831D5C33}"/>
              </a:ext>
            </a:extLst>
          </p:cNvPr>
          <p:cNvSpPr>
            <a:spLocks noGrp="1"/>
          </p:cNvSpPr>
          <p:nvPr>
            <p:ph idx="1"/>
          </p:nvPr>
        </p:nvSpPr>
        <p:spPr/>
        <p:txBody>
          <a:bodyPr/>
          <a:lstStyle/>
          <a:p>
            <a:r>
              <a:rPr lang="en-US" b="1" i="0" dirty="0">
                <a:solidFill>
                  <a:srgbClr val="202124"/>
                </a:solidFill>
                <a:effectLst/>
                <a:latin typeface="arial" panose="020B0604020202020204" pitchFamily="34" charset="0"/>
              </a:rPr>
              <a:t>Plagiarism</a:t>
            </a:r>
            <a:r>
              <a:rPr lang="en-US" b="0" i="0" dirty="0">
                <a:solidFill>
                  <a:srgbClr val="202124"/>
                </a:solidFill>
                <a:effectLst/>
                <a:latin typeface="arial" panose="020B0604020202020204" pitchFamily="34" charset="0"/>
              </a:rPr>
              <a:t> is presenting someone else's work or ideas as your own, with or without their consent, by incorporating it into your work without full acknowledgement.  </a:t>
            </a:r>
          </a:p>
          <a:p>
            <a:pPr marL="0" indent="0">
              <a:buNone/>
            </a:pPr>
            <a:r>
              <a:rPr lang="en-US" dirty="0"/>
              <a:t>                                                   Definition</a:t>
            </a:r>
          </a:p>
          <a:p>
            <a:pPr marL="0" indent="0">
              <a:buNone/>
            </a:pPr>
            <a:r>
              <a:rPr lang="en-US" b="0" i="0" dirty="0">
                <a:solidFill>
                  <a:srgbClr val="0D405F"/>
                </a:solidFill>
                <a:effectLst/>
                <a:latin typeface="Noto Sans"/>
              </a:rPr>
              <a:t>“To steal and pass off (the ideas or words of another) as one’s own: to use (another’s production) without crediting the source”</a:t>
            </a:r>
            <a:endParaRPr lang="en-US" dirty="0"/>
          </a:p>
        </p:txBody>
      </p:sp>
    </p:spTree>
    <p:extLst>
      <p:ext uri="{BB962C8B-B14F-4D97-AF65-F5344CB8AC3E}">
        <p14:creationId xmlns:p14="http://schemas.microsoft.com/office/powerpoint/2010/main" val="4129398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5083E-995B-4E4D-94B4-E44CBDB25722}"/>
              </a:ext>
            </a:extLst>
          </p:cNvPr>
          <p:cNvSpPr>
            <a:spLocks noGrp="1"/>
          </p:cNvSpPr>
          <p:nvPr>
            <p:ph type="title"/>
          </p:nvPr>
        </p:nvSpPr>
        <p:spPr/>
        <p:txBody>
          <a:bodyPr/>
          <a:lstStyle/>
          <a:p>
            <a:r>
              <a:rPr lang="en-US" b="1" i="0" dirty="0">
                <a:solidFill>
                  <a:srgbClr val="202124"/>
                </a:solidFill>
                <a:effectLst/>
                <a:latin typeface="arial" panose="020B0604020202020204" pitchFamily="34" charset="0"/>
              </a:rPr>
              <a:t>Remix plagiarism</a:t>
            </a:r>
            <a:r>
              <a:rPr lang="en-US" b="0" i="0" dirty="0">
                <a:solidFill>
                  <a:srgbClr val="202124"/>
                </a:solidFill>
                <a:effectLst/>
                <a:latin typeface="arial" panose="020B0604020202020204" pitchFamily="34" charset="0"/>
              </a:rPr>
              <a:t> </a:t>
            </a:r>
            <a:endParaRPr lang="en-US" dirty="0"/>
          </a:p>
        </p:txBody>
      </p:sp>
      <p:sp>
        <p:nvSpPr>
          <p:cNvPr id="3" name="Content Placeholder 2">
            <a:extLst>
              <a:ext uri="{FF2B5EF4-FFF2-40B4-BE49-F238E27FC236}">
                <a16:creationId xmlns:a16="http://schemas.microsoft.com/office/drawing/2014/main" id="{E740F3EB-6BF0-4677-AC32-CF9D091E5531}"/>
              </a:ext>
            </a:extLst>
          </p:cNvPr>
          <p:cNvSpPr>
            <a:spLocks noGrp="1"/>
          </p:cNvSpPr>
          <p:nvPr>
            <p:ph idx="1"/>
          </p:nvPr>
        </p:nvSpPr>
        <p:spPr/>
        <p:txBody>
          <a:bodyPr/>
          <a:lstStyle/>
          <a:p>
            <a:pPr algn="l" fontAlgn="base"/>
            <a:r>
              <a:rPr lang="en-US" b="0" i="0" dirty="0">
                <a:solidFill>
                  <a:srgbClr val="888888"/>
                </a:solidFill>
                <a:effectLst/>
                <a:latin typeface="Open Sans"/>
              </a:rPr>
              <a:t>Synonyms: </a:t>
            </a:r>
            <a:r>
              <a:rPr lang="en-US" b="0" i="0" u="none" strike="noStrike" dirty="0">
                <a:solidFill>
                  <a:srgbClr val="009999"/>
                </a:solidFill>
                <a:effectLst/>
                <a:latin typeface="inherit"/>
                <a:hlinkClick r:id="rId2"/>
              </a:rPr>
              <a:t>Aggregator</a:t>
            </a:r>
            <a:r>
              <a:rPr lang="en-US" b="0" i="0" dirty="0">
                <a:solidFill>
                  <a:srgbClr val="888888"/>
                </a:solidFill>
                <a:effectLst/>
                <a:latin typeface="Open Sans"/>
              </a:rPr>
              <a:t>, </a:t>
            </a:r>
            <a:r>
              <a:rPr lang="en-US" b="0" i="0" u="none" strike="noStrike" dirty="0">
                <a:solidFill>
                  <a:srgbClr val="009999"/>
                </a:solidFill>
                <a:effectLst/>
                <a:latin typeface="inherit"/>
                <a:hlinkClick r:id="rId3"/>
              </a:rPr>
              <a:t>Patchwriting</a:t>
            </a:r>
            <a:r>
              <a:rPr lang="en-US" b="0" i="0" dirty="0">
                <a:solidFill>
                  <a:srgbClr val="888888"/>
                </a:solidFill>
                <a:effectLst/>
                <a:latin typeface="Open Sans"/>
              </a:rPr>
              <a:t>, </a:t>
            </a:r>
            <a:r>
              <a:rPr lang="en-US" b="0" i="0" u="none" strike="noStrike" dirty="0">
                <a:solidFill>
                  <a:srgbClr val="009999"/>
                </a:solidFill>
                <a:effectLst/>
                <a:latin typeface="inherit"/>
                <a:hlinkClick r:id="rId4"/>
              </a:rPr>
              <a:t>Hybrid plagiarism</a:t>
            </a:r>
            <a:r>
              <a:rPr lang="en-US" b="0" i="0" dirty="0">
                <a:solidFill>
                  <a:srgbClr val="888888"/>
                </a:solidFill>
                <a:effectLst/>
                <a:latin typeface="Open Sans"/>
              </a:rPr>
              <a:t>, </a:t>
            </a:r>
            <a:r>
              <a:rPr lang="en-US" b="0" i="0" u="none" strike="noStrike" dirty="0">
                <a:solidFill>
                  <a:srgbClr val="009999"/>
                </a:solidFill>
                <a:effectLst/>
                <a:latin typeface="inherit"/>
                <a:hlinkClick r:id="rId5"/>
              </a:rPr>
              <a:t>Mosaic plagiarism</a:t>
            </a:r>
            <a:r>
              <a:rPr lang="en-US" b="0" i="0" dirty="0">
                <a:solidFill>
                  <a:srgbClr val="888888"/>
                </a:solidFill>
                <a:effectLst/>
                <a:latin typeface="Open Sans"/>
              </a:rPr>
              <a:t>, </a:t>
            </a:r>
            <a:r>
              <a:rPr lang="en-US" b="0" i="0" u="none" strike="noStrike" dirty="0">
                <a:solidFill>
                  <a:srgbClr val="009999"/>
                </a:solidFill>
                <a:effectLst/>
                <a:latin typeface="inherit"/>
                <a:hlinkClick r:id="rId6"/>
              </a:rPr>
              <a:t>Mashup [plagiarism]</a:t>
            </a:r>
            <a:r>
              <a:rPr lang="en-US" b="0" i="0" dirty="0">
                <a:solidFill>
                  <a:srgbClr val="888888"/>
                </a:solidFill>
                <a:effectLst/>
                <a:latin typeface="Open Sans"/>
              </a:rPr>
              <a:t>, </a:t>
            </a:r>
            <a:r>
              <a:rPr lang="en-US" b="0" i="0" u="none" strike="noStrike" dirty="0">
                <a:solidFill>
                  <a:srgbClr val="009999"/>
                </a:solidFill>
                <a:effectLst/>
                <a:latin typeface="inherit"/>
                <a:hlinkClick r:id="rId7"/>
              </a:rPr>
              <a:t>Resourceful citer</a:t>
            </a:r>
            <a:r>
              <a:rPr lang="en-US" b="0" i="0" dirty="0">
                <a:solidFill>
                  <a:srgbClr val="888888"/>
                </a:solidFill>
                <a:effectLst/>
                <a:latin typeface="Open Sans"/>
              </a:rPr>
              <a:t>, </a:t>
            </a:r>
            <a:r>
              <a:rPr lang="en-US" b="0" i="0" u="none" strike="noStrike" dirty="0">
                <a:solidFill>
                  <a:srgbClr val="009999"/>
                </a:solidFill>
                <a:effectLst/>
                <a:latin typeface="inherit"/>
                <a:hlinkClick r:id="rId8"/>
              </a:rPr>
              <a:t>Re-tweet [plagiarism]</a:t>
            </a:r>
            <a:endParaRPr lang="en-US" b="0" i="0" dirty="0">
              <a:solidFill>
                <a:srgbClr val="888888"/>
              </a:solidFill>
              <a:effectLst/>
              <a:latin typeface="Open Sans"/>
            </a:endParaRPr>
          </a:p>
          <a:p>
            <a:pPr algn="l" fontAlgn="base"/>
            <a:r>
              <a:rPr lang="en-US" b="0" i="0" dirty="0">
                <a:solidFill>
                  <a:srgbClr val="888888"/>
                </a:solidFill>
                <a:effectLst/>
                <a:latin typeface="Open Sans"/>
              </a:rPr>
              <a:t>An unoriginal piece of writing composed of acknowledged or unacknowledged extracts from several different sources.</a:t>
            </a:r>
          </a:p>
          <a:p>
            <a:endParaRPr lang="en-US" dirty="0"/>
          </a:p>
        </p:txBody>
      </p:sp>
    </p:spTree>
    <p:extLst>
      <p:ext uri="{BB962C8B-B14F-4D97-AF65-F5344CB8AC3E}">
        <p14:creationId xmlns:p14="http://schemas.microsoft.com/office/powerpoint/2010/main" val="174996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1259A-B87C-4D2F-9417-B06E243C41B0}"/>
              </a:ext>
            </a:extLst>
          </p:cNvPr>
          <p:cNvSpPr>
            <a:spLocks noGrp="1"/>
          </p:cNvSpPr>
          <p:nvPr>
            <p:ph type="title"/>
          </p:nvPr>
        </p:nvSpPr>
        <p:spPr/>
        <p:txBody>
          <a:bodyPr/>
          <a:lstStyle/>
          <a:p>
            <a:r>
              <a:rPr lang="en-US" b="1" i="0" dirty="0">
                <a:solidFill>
                  <a:srgbClr val="202124"/>
                </a:solidFill>
                <a:effectLst/>
                <a:latin typeface="arial" panose="020B0604020202020204" pitchFamily="34" charset="0"/>
              </a:rPr>
              <a:t>Remix plagiarism</a:t>
            </a:r>
            <a:r>
              <a:rPr lang="en-US" b="0" i="0" dirty="0">
                <a:solidFill>
                  <a:srgbClr val="202124"/>
                </a:solidFill>
                <a:effectLst/>
                <a:latin typeface="arial" panose="020B0604020202020204" pitchFamily="34" charset="0"/>
              </a:rPr>
              <a:t> </a:t>
            </a:r>
            <a:endParaRPr lang="en-US" dirty="0"/>
          </a:p>
        </p:txBody>
      </p:sp>
      <p:sp>
        <p:nvSpPr>
          <p:cNvPr id="3" name="Content Placeholder 2">
            <a:extLst>
              <a:ext uri="{FF2B5EF4-FFF2-40B4-BE49-F238E27FC236}">
                <a16:creationId xmlns:a16="http://schemas.microsoft.com/office/drawing/2014/main" id="{B46A39E5-D16A-4616-8DC0-F7693FFD26B7}"/>
              </a:ext>
            </a:extLst>
          </p:cNvPr>
          <p:cNvSpPr>
            <a:spLocks noGrp="1"/>
          </p:cNvSpPr>
          <p:nvPr>
            <p:ph idx="1"/>
          </p:nvPr>
        </p:nvSpPr>
        <p:spPr/>
        <p:txBody>
          <a:bodyPr/>
          <a:lstStyle/>
          <a:p>
            <a:r>
              <a:rPr lang="en-US" b="1" i="0" dirty="0">
                <a:solidFill>
                  <a:srgbClr val="202124"/>
                </a:solidFill>
                <a:effectLst/>
                <a:latin typeface="arial" panose="020B0604020202020204" pitchFamily="34" charset="0"/>
              </a:rPr>
              <a:t>Remix plagiarism</a:t>
            </a:r>
            <a:r>
              <a:rPr lang="en-US" b="0" i="0" dirty="0">
                <a:solidFill>
                  <a:srgbClr val="202124"/>
                </a:solidFill>
                <a:effectLst/>
                <a:latin typeface="arial" panose="020B0604020202020204" pitchFamily="34" charset="0"/>
              </a:rPr>
              <a:t> is the act of collecting information from multiple sources, combining into one work by paraphrasing, and then claiming it as your own work.</a:t>
            </a:r>
          </a:p>
          <a:p>
            <a:r>
              <a:rPr lang="en-US" b="0" i="0" dirty="0">
                <a:solidFill>
                  <a:srgbClr val="202124"/>
                </a:solidFill>
                <a:effectLst/>
                <a:latin typeface="arial" panose="020B0604020202020204" pitchFamily="34" charset="0"/>
              </a:rPr>
              <a:t> This is considered </a:t>
            </a:r>
            <a:r>
              <a:rPr lang="en-US" b="1" i="0" dirty="0">
                <a:solidFill>
                  <a:srgbClr val="202124"/>
                </a:solidFill>
                <a:effectLst/>
                <a:latin typeface="arial" panose="020B0604020202020204" pitchFamily="34" charset="0"/>
              </a:rPr>
              <a:t>plagiarism</a:t>
            </a:r>
            <a:r>
              <a:rPr lang="en-US" b="0" i="0" dirty="0">
                <a:solidFill>
                  <a:srgbClr val="202124"/>
                </a:solidFill>
                <a:effectLst/>
                <a:latin typeface="arial" panose="020B0604020202020204" pitchFamily="34" charset="0"/>
              </a:rPr>
              <a:t> when there are no citations stating the sources of the information. </a:t>
            </a:r>
            <a:endParaRPr lang="en-US" dirty="0"/>
          </a:p>
        </p:txBody>
      </p:sp>
    </p:spTree>
    <p:extLst>
      <p:ext uri="{BB962C8B-B14F-4D97-AF65-F5344CB8AC3E}">
        <p14:creationId xmlns:p14="http://schemas.microsoft.com/office/powerpoint/2010/main" val="3798262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44931-2CBC-448C-B1F2-85145E937A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E473DD-BC32-4FAF-9F7B-E08404BA1C60}"/>
              </a:ext>
            </a:extLst>
          </p:cNvPr>
          <p:cNvSpPr>
            <a:spLocks noGrp="1"/>
          </p:cNvSpPr>
          <p:nvPr>
            <p:ph idx="1"/>
          </p:nvPr>
        </p:nvSpPr>
        <p:spPr/>
        <p:txBody>
          <a:bodyPr/>
          <a:lstStyle/>
          <a:p>
            <a:r>
              <a:rPr lang="en-US" b="0" i="0" dirty="0">
                <a:solidFill>
                  <a:srgbClr val="202124"/>
                </a:solidFill>
                <a:effectLst/>
                <a:latin typeface="arial" panose="020B0604020202020204" pitchFamily="34" charset="0"/>
              </a:rPr>
              <a:t>This form of </a:t>
            </a:r>
            <a:r>
              <a:rPr lang="en-US" b="1" i="0" dirty="0">
                <a:solidFill>
                  <a:srgbClr val="202124"/>
                </a:solidFill>
                <a:effectLst/>
                <a:latin typeface="arial" panose="020B0604020202020204" pitchFamily="34" charset="0"/>
              </a:rPr>
              <a:t>plagiarism</a:t>
            </a:r>
            <a:r>
              <a:rPr lang="en-US" b="0" i="0" dirty="0">
                <a:solidFill>
                  <a:srgbClr val="202124"/>
                </a:solidFill>
                <a:effectLst/>
                <a:latin typeface="arial" panose="020B0604020202020204" pitchFamily="34" charset="0"/>
              </a:rPr>
              <a:t> takes a range of material from diverse sources that touch on the same content and presents the ideas together as your own analysis, without citation. </a:t>
            </a:r>
          </a:p>
          <a:p>
            <a:r>
              <a:rPr lang="en-US" b="0" i="0" dirty="0">
                <a:solidFill>
                  <a:srgbClr val="202124"/>
                </a:solidFill>
                <a:effectLst/>
                <a:latin typeface="arial" panose="020B0604020202020204" pitchFamily="34" charset="0"/>
              </a:rPr>
              <a:t>The wording will be slightly changed or perhaps even paraphrased accurately, but lack of citation presents the material falsely.</a:t>
            </a:r>
            <a:endParaRPr lang="en-US" dirty="0"/>
          </a:p>
        </p:txBody>
      </p:sp>
    </p:spTree>
    <p:extLst>
      <p:ext uri="{BB962C8B-B14F-4D97-AF65-F5344CB8AC3E}">
        <p14:creationId xmlns:p14="http://schemas.microsoft.com/office/powerpoint/2010/main" val="4239961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59B31-E6E6-4237-8DD0-F290CC00C5CF}"/>
              </a:ext>
            </a:extLst>
          </p:cNvPr>
          <p:cNvSpPr>
            <a:spLocks noGrp="1"/>
          </p:cNvSpPr>
          <p:nvPr>
            <p:ph type="title"/>
          </p:nvPr>
        </p:nvSpPr>
        <p:spPr/>
        <p:txBody>
          <a:bodyPr/>
          <a:lstStyle/>
          <a:p>
            <a:endParaRPr lang="en-US"/>
          </a:p>
        </p:txBody>
      </p:sp>
      <p:pic>
        <p:nvPicPr>
          <p:cNvPr id="9" name="Content Placeholder 8">
            <a:extLst>
              <a:ext uri="{FF2B5EF4-FFF2-40B4-BE49-F238E27FC236}">
                <a16:creationId xmlns:a16="http://schemas.microsoft.com/office/drawing/2014/main" id="{E92040EF-A21E-455A-873A-C16D0CF7F3E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12034"/>
            <a:ext cx="11353800" cy="6467061"/>
          </a:xfrm>
        </p:spPr>
      </p:pic>
    </p:spTree>
    <p:extLst>
      <p:ext uri="{BB962C8B-B14F-4D97-AF65-F5344CB8AC3E}">
        <p14:creationId xmlns:p14="http://schemas.microsoft.com/office/powerpoint/2010/main" val="2882841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926E-3912-47BB-8FBC-05FE9FFD935C}"/>
              </a:ext>
            </a:extLst>
          </p:cNvPr>
          <p:cNvSpPr>
            <a:spLocks noGrp="1"/>
          </p:cNvSpPr>
          <p:nvPr>
            <p:ph type="title"/>
          </p:nvPr>
        </p:nvSpPr>
        <p:spPr/>
        <p:txBody>
          <a:bodyPr/>
          <a:lstStyle/>
          <a:p>
            <a:r>
              <a:rPr lang="en-US" b="1" i="0" dirty="0">
                <a:solidFill>
                  <a:srgbClr val="1B2B68"/>
                </a:solidFill>
                <a:effectLst/>
                <a:latin typeface="Circular-Bold"/>
              </a:rPr>
              <a:t>Paraphrasing plagiarism</a:t>
            </a:r>
            <a:br>
              <a:rPr lang="en-US" b="1" i="0" dirty="0">
                <a:solidFill>
                  <a:srgbClr val="1B2B68"/>
                </a:solidFill>
                <a:effectLst/>
                <a:latin typeface="Circular-Bold"/>
              </a:rPr>
            </a:br>
            <a:endParaRPr lang="en-US" dirty="0"/>
          </a:p>
        </p:txBody>
      </p:sp>
      <p:sp>
        <p:nvSpPr>
          <p:cNvPr id="3" name="Content Placeholder 2">
            <a:extLst>
              <a:ext uri="{FF2B5EF4-FFF2-40B4-BE49-F238E27FC236}">
                <a16:creationId xmlns:a16="http://schemas.microsoft.com/office/drawing/2014/main" id="{21AF7DF2-5B58-41AA-8BA6-2623527F517C}"/>
              </a:ext>
            </a:extLst>
          </p:cNvPr>
          <p:cNvSpPr>
            <a:spLocks noGrp="1"/>
          </p:cNvSpPr>
          <p:nvPr>
            <p:ph idx="1"/>
          </p:nvPr>
        </p:nvSpPr>
        <p:spPr/>
        <p:txBody>
          <a:bodyPr/>
          <a:lstStyle/>
          <a:p>
            <a:pPr algn="l"/>
            <a:r>
              <a:rPr lang="en-US" b="0" i="0" u="none" strike="noStrike" dirty="0">
                <a:solidFill>
                  <a:srgbClr val="1F80E8"/>
                </a:solidFill>
                <a:effectLst/>
                <a:latin typeface="Noto Sans"/>
                <a:hlinkClick r:id="rId2"/>
              </a:rPr>
              <a:t>Paraphrasing</a:t>
            </a:r>
            <a:r>
              <a:rPr lang="en-US" b="0" i="0" dirty="0">
                <a:solidFill>
                  <a:srgbClr val="0D405F"/>
                </a:solidFill>
                <a:effectLst/>
                <a:latin typeface="Noto Sans"/>
              </a:rPr>
              <a:t> means rephrasing a piece of text in your own words. Paraphrasing without citation is the most common type of plagiarism.</a:t>
            </a:r>
          </a:p>
          <a:p>
            <a:pPr algn="l"/>
            <a:r>
              <a:rPr lang="en-US" b="0" i="0" dirty="0">
                <a:solidFill>
                  <a:srgbClr val="0D405F"/>
                </a:solidFill>
                <a:effectLst/>
                <a:latin typeface="Noto Sans"/>
              </a:rPr>
              <a:t>Paraphrasing itself is not plagiarism so long as you properly </a:t>
            </a:r>
            <a:r>
              <a:rPr lang="en-US" b="0" i="0" u="none" strike="noStrike" dirty="0">
                <a:solidFill>
                  <a:srgbClr val="1F80E8"/>
                </a:solidFill>
                <a:effectLst/>
                <a:latin typeface="Noto Sans"/>
                <a:hlinkClick r:id="rId3"/>
              </a:rPr>
              <a:t>cite your sources</a:t>
            </a:r>
            <a:r>
              <a:rPr lang="en-US" b="0" i="0" dirty="0">
                <a:solidFill>
                  <a:srgbClr val="0D405F"/>
                </a:solidFill>
                <a:effectLst/>
                <a:latin typeface="Noto Sans"/>
              </a:rPr>
              <a:t>. However, paraphrasing becomes plagiarism when you read a source and then rewrite its key points as if they were your own ideas.</a:t>
            </a:r>
          </a:p>
          <a:p>
            <a:pPr algn="l"/>
            <a:r>
              <a:rPr lang="en-US" b="0" i="0" dirty="0">
                <a:solidFill>
                  <a:srgbClr val="0D405F"/>
                </a:solidFill>
                <a:effectLst/>
                <a:latin typeface="Noto Sans"/>
              </a:rPr>
              <a:t>Additionally, if you translate a piece of text from another language, you need correctly cite the original source. A translation without a source is still plagiarism, as you’re using someone else’s ideas.</a:t>
            </a:r>
          </a:p>
          <a:p>
            <a:endParaRPr lang="en-US" dirty="0"/>
          </a:p>
        </p:txBody>
      </p:sp>
    </p:spTree>
    <p:extLst>
      <p:ext uri="{BB962C8B-B14F-4D97-AF65-F5344CB8AC3E}">
        <p14:creationId xmlns:p14="http://schemas.microsoft.com/office/powerpoint/2010/main" val="4098979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AF11A-6FEC-41EA-ABE8-D888BA72EC00}"/>
              </a:ext>
            </a:extLst>
          </p:cNvPr>
          <p:cNvSpPr>
            <a:spLocks noGrp="1"/>
          </p:cNvSpPr>
          <p:nvPr>
            <p:ph type="title"/>
          </p:nvPr>
        </p:nvSpPr>
        <p:spPr/>
        <p:txBody>
          <a:bodyPr/>
          <a:lstStyle/>
          <a:p>
            <a:pPr algn="ctr"/>
            <a:r>
              <a:rPr lang="en-US" dirty="0"/>
              <a:t>EXAMPLE</a:t>
            </a:r>
          </a:p>
        </p:txBody>
      </p:sp>
      <p:graphicFrame>
        <p:nvGraphicFramePr>
          <p:cNvPr id="4" name="Content Placeholder 3">
            <a:extLst>
              <a:ext uri="{FF2B5EF4-FFF2-40B4-BE49-F238E27FC236}">
                <a16:creationId xmlns:a16="http://schemas.microsoft.com/office/drawing/2014/main" id="{A629EA19-782D-4A28-B6FF-0BCD929355D1}"/>
              </a:ext>
            </a:extLst>
          </p:cNvPr>
          <p:cNvGraphicFramePr>
            <a:graphicFrameLocks noGrp="1"/>
          </p:cNvGraphicFramePr>
          <p:nvPr>
            <p:ph idx="1"/>
            <p:extLst>
              <p:ext uri="{D42A27DB-BD31-4B8C-83A1-F6EECF244321}">
                <p14:modId xmlns:p14="http://schemas.microsoft.com/office/powerpoint/2010/main" val="2753374457"/>
              </p:ext>
            </p:extLst>
          </p:nvPr>
        </p:nvGraphicFramePr>
        <p:xfrm>
          <a:off x="838201" y="1690688"/>
          <a:ext cx="10515600" cy="4569133"/>
        </p:xfrm>
        <a:graphic>
          <a:graphicData uri="http://schemas.openxmlformats.org/drawingml/2006/table">
            <a:tbl>
              <a:tblPr/>
              <a:tblGrid>
                <a:gridCol w="6119190">
                  <a:extLst>
                    <a:ext uri="{9D8B030D-6E8A-4147-A177-3AD203B41FA5}">
                      <a16:colId xmlns:a16="http://schemas.microsoft.com/office/drawing/2014/main" val="2457049134"/>
                    </a:ext>
                  </a:extLst>
                </a:gridCol>
                <a:gridCol w="4396410">
                  <a:extLst>
                    <a:ext uri="{9D8B030D-6E8A-4147-A177-3AD203B41FA5}">
                      <a16:colId xmlns:a16="http://schemas.microsoft.com/office/drawing/2014/main" val="2833487967"/>
                    </a:ext>
                  </a:extLst>
                </a:gridCol>
              </a:tblGrid>
              <a:tr h="252748">
                <a:tc>
                  <a:txBody>
                    <a:bodyPr/>
                    <a:lstStyle/>
                    <a:p>
                      <a:pPr algn="l" fontAlgn="t"/>
                      <a:r>
                        <a:rPr lang="en-US" sz="1800" dirty="0">
                          <a:effectLst/>
                        </a:rPr>
                        <a:t>Original (Cronon, 1995)</a:t>
                      </a:r>
                    </a:p>
                  </a:txBody>
                  <a:tcPr marL="61286" marR="61286" marT="30643" marB="30643">
                    <a:lnL>
                      <a:noFill/>
                    </a:lnL>
                    <a:lnR>
                      <a:noFill/>
                    </a:lnR>
                    <a:lnT>
                      <a:noFill/>
                    </a:lnT>
                    <a:lnB>
                      <a:noFill/>
                    </a:lnB>
                  </a:tcPr>
                </a:tc>
                <a:tc>
                  <a:txBody>
                    <a:bodyPr/>
                    <a:lstStyle/>
                    <a:p>
                      <a:pPr algn="l" fontAlgn="t"/>
                      <a:r>
                        <a:rPr lang="en-US" sz="1800" dirty="0">
                          <a:effectLst/>
                        </a:rPr>
                        <a:t>Incorrect (no citation)</a:t>
                      </a:r>
                    </a:p>
                  </a:txBody>
                  <a:tcPr marL="61286" marR="61286" marT="30643" marB="30643">
                    <a:lnL>
                      <a:noFill/>
                    </a:lnL>
                    <a:lnR>
                      <a:noFill/>
                    </a:lnR>
                    <a:lnT>
                      <a:noFill/>
                    </a:lnT>
                    <a:lnB>
                      <a:noFill/>
                    </a:lnB>
                  </a:tcPr>
                </a:tc>
                <a:extLst>
                  <a:ext uri="{0D108BD9-81ED-4DB2-BD59-A6C34878D82A}">
                    <a16:rowId xmlns:a16="http://schemas.microsoft.com/office/drawing/2014/main" val="152415497"/>
                  </a:ext>
                </a:extLst>
              </a:tr>
              <a:tr h="4233527">
                <a:tc>
                  <a:txBody>
                    <a:bodyPr/>
                    <a:lstStyle/>
                    <a:p>
                      <a:pPr fontAlgn="t"/>
                      <a:r>
                        <a:rPr lang="en-US" sz="1800" dirty="0">
                          <a:effectLst/>
                        </a:rPr>
                        <a:t>“Go back 250 years in American and European history, and you do not find nearly so many people wandering around remote corners of the planet looking for what today we would call ‘the wilderness experience.’ As late as the eighteenth century, the most common usage of the word ‘wilderness’ in the English language referred to landscapes that generally carried adjectives far different from the ones they attract today. To be a wilderness then was to be ‘deserted,’ ‘savage,’ ‘desolate,’ ‘barren’ – in short, a ‘waste,’ the word’s nearest synonym. Its connotations were anything but positive, and the emotion one was most likely to feel in its presence was ‘bewilderment’ or terror.”</a:t>
                      </a:r>
                    </a:p>
                  </a:txBody>
                  <a:tcPr marL="61286" marR="61286" marT="30643" marB="30643">
                    <a:lnL>
                      <a:noFill/>
                    </a:lnL>
                    <a:lnR>
                      <a:noFill/>
                    </a:lnR>
                    <a:lnT>
                      <a:noFill/>
                    </a:lnT>
                    <a:lnB>
                      <a:noFill/>
                    </a:lnB>
                  </a:tcPr>
                </a:tc>
                <a:tc>
                  <a:txBody>
                    <a:bodyPr/>
                    <a:lstStyle/>
                    <a:p>
                      <a:pPr fontAlgn="t"/>
                      <a:r>
                        <a:rPr lang="en-US" sz="1800" dirty="0">
                          <a:effectLst/>
                        </a:rPr>
                        <a:t>Before the 18th century, the word “wilderness” had very different associations than it does today. Far from being tourist attractions, wilderness areas were considered bleak, barren places that inspired fear and confusion – landscapes to be avoided rather than actively </a:t>
                      </a:r>
                    </a:p>
                  </a:txBody>
                  <a:tcPr marL="61286" marR="61286" marT="30643" marB="30643">
                    <a:lnL>
                      <a:noFill/>
                    </a:lnL>
                    <a:lnR>
                      <a:noFill/>
                    </a:lnR>
                    <a:lnT>
                      <a:noFill/>
                    </a:lnT>
                    <a:lnB>
                      <a:noFill/>
                    </a:lnB>
                  </a:tcPr>
                </a:tc>
                <a:extLst>
                  <a:ext uri="{0D108BD9-81ED-4DB2-BD59-A6C34878D82A}">
                    <a16:rowId xmlns:a16="http://schemas.microsoft.com/office/drawing/2014/main" val="3392828187"/>
                  </a:ext>
                </a:extLst>
              </a:tr>
            </a:tbl>
          </a:graphicData>
        </a:graphic>
      </p:graphicFrame>
    </p:spTree>
    <p:extLst>
      <p:ext uri="{BB962C8B-B14F-4D97-AF65-F5344CB8AC3E}">
        <p14:creationId xmlns:p14="http://schemas.microsoft.com/office/powerpoint/2010/main" val="4216466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5611B-334F-4932-92E6-E3A078AF542F}"/>
              </a:ext>
            </a:extLst>
          </p:cNvPr>
          <p:cNvSpPr>
            <a:spLocks noGrp="1"/>
          </p:cNvSpPr>
          <p:nvPr>
            <p:ph type="title"/>
          </p:nvPr>
        </p:nvSpPr>
        <p:spPr/>
        <p:txBody>
          <a:bodyPr/>
          <a:lstStyle/>
          <a:p>
            <a:r>
              <a:rPr lang="en-US" dirty="0"/>
              <a:t>How to avoid Remix </a:t>
            </a:r>
            <a:r>
              <a:rPr lang="en-US" dirty="0" err="1"/>
              <a:t>Plagirism</a:t>
            </a:r>
            <a:endParaRPr lang="en-US" dirty="0"/>
          </a:p>
        </p:txBody>
      </p:sp>
      <p:sp>
        <p:nvSpPr>
          <p:cNvPr id="3" name="Content Placeholder 2">
            <a:extLst>
              <a:ext uri="{FF2B5EF4-FFF2-40B4-BE49-F238E27FC236}">
                <a16:creationId xmlns:a16="http://schemas.microsoft.com/office/drawing/2014/main" id="{CDAFC6BA-F560-45CB-9C56-7C2291105F2B}"/>
              </a:ext>
            </a:extLst>
          </p:cNvPr>
          <p:cNvSpPr>
            <a:spLocks noGrp="1"/>
          </p:cNvSpPr>
          <p:nvPr>
            <p:ph idx="1"/>
          </p:nvPr>
        </p:nvSpPr>
        <p:spPr/>
        <p:txBody>
          <a:bodyPr/>
          <a:lstStyle/>
          <a:p>
            <a:r>
              <a:rPr lang="en-US" b="0" i="0" dirty="0">
                <a:solidFill>
                  <a:srgbClr val="202124"/>
                </a:solidFill>
                <a:effectLst/>
                <a:latin typeface="arial" panose="020B0604020202020204" pitchFamily="34" charset="0"/>
              </a:rPr>
              <a:t>To </a:t>
            </a:r>
            <a:r>
              <a:rPr lang="en-US" b="1" i="0" dirty="0">
                <a:solidFill>
                  <a:srgbClr val="202124"/>
                </a:solidFill>
                <a:effectLst/>
                <a:latin typeface="arial" panose="020B0604020202020204" pitchFamily="34" charset="0"/>
              </a:rPr>
              <a:t>avoid Remix plagiarism</a:t>
            </a:r>
            <a:r>
              <a:rPr lang="en-US" b="0" i="0" dirty="0">
                <a:solidFill>
                  <a:srgbClr val="202124"/>
                </a:solidFill>
                <a:effectLst/>
                <a:latin typeface="arial" panose="020B0604020202020204" pitchFamily="34" charset="0"/>
              </a:rPr>
              <a:t>, it is necessary for the student to rephrase and rewrite all those borrowed ideas in his or her own words and then cite each of them accordingly. </a:t>
            </a:r>
          </a:p>
          <a:p>
            <a:r>
              <a:rPr lang="en-US" b="0" i="0" dirty="0">
                <a:solidFill>
                  <a:srgbClr val="202124"/>
                </a:solidFill>
                <a:effectLst/>
                <a:latin typeface="arial" panose="020B0604020202020204" pitchFamily="34" charset="0"/>
              </a:rPr>
              <a:t>The student should not just borrow and paste and </a:t>
            </a:r>
            <a:r>
              <a:rPr lang="en-US" b="1" i="0" dirty="0">
                <a:solidFill>
                  <a:srgbClr val="202124"/>
                </a:solidFill>
                <a:effectLst/>
                <a:latin typeface="arial" panose="020B0604020202020204" pitchFamily="34" charset="0"/>
              </a:rPr>
              <a:t>remix</a:t>
            </a:r>
            <a:r>
              <a:rPr lang="en-US" b="0" i="0" dirty="0">
                <a:solidFill>
                  <a:srgbClr val="202124"/>
                </a:solidFill>
                <a:effectLst/>
                <a:latin typeface="arial" panose="020B0604020202020204" pitchFamily="34" charset="0"/>
              </a:rPr>
              <a:t> those sentences within a paragraph since they will not escape the Turnitin software.</a:t>
            </a:r>
            <a:endParaRPr lang="en-US" dirty="0"/>
          </a:p>
        </p:txBody>
      </p:sp>
    </p:spTree>
    <p:extLst>
      <p:ext uri="{BB962C8B-B14F-4D97-AF65-F5344CB8AC3E}">
        <p14:creationId xmlns:p14="http://schemas.microsoft.com/office/powerpoint/2010/main" val="1224808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763</TotalTime>
  <Words>652</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arial</vt:lpstr>
      <vt:lpstr>Calibri</vt:lpstr>
      <vt:lpstr>Calibri Light</vt:lpstr>
      <vt:lpstr>Circular-Bold</vt:lpstr>
      <vt:lpstr>Google Sans</vt:lpstr>
      <vt:lpstr>inherit</vt:lpstr>
      <vt:lpstr>Noto Sans</vt:lpstr>
      <vt:lpstr>Open Sans</vt:lpstr>
      <vt:lpstr>Office Theme</vt:lpstr>
      <vt:lpstr>REMIX PLAGIRISM</vt:lpstr>
      <vt:lpstr>Plagiarism</vt:lpstr>
      <vt:lpstr>Remix plagiarism </vt:lpstr>
      <vt:lpstr>Remix plagiarism </vt:lpstr>
      <vt:lpstr>PowerPoint Presentation</vt:lpstr>
      <vt:lpstr>PowerPoint Presentation</vt:lpstr>
      <vt:lpstr>Paraphrasing plagiarism </vt:lpstr>
      <vt:lpstr>EXAMPLE</vt:lpstr>
      <vt:lpstr>How to avoid Remix Plagirism</vt:lpstr>
      <vt:lpstr>Consequences of plagiarism include: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REMIX PLAGIRISM</dc:title>
  <dc:creator>Dr. Uzma Malik</dc:creator>
  <cp:lastModifiedBy>IamTech</cp:lastModifiedBy>
  <cp:revision>32</cp:revision>
  <dcterms:created xsi:type="dcterms:W3CDTF">2021-03-31T14:58:35Z</dcterms:created>
  <dcterms:modified xsi:type="dcterms:W3CDTF">2021-05-31T07:32:12Z</dcterms:modified>
</cp:coreProperties>
</file>