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3.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612" r:id="rId3"/>
    <p:sldId id="275" r:id="rId4"/>
    <p:sldId id="303" r:id="rId5"/>
    <p:sldId id="609" r:id="rId6"/>
    <p:sldId id="613" r:id="rId7"/>
    <p:sldId id="317" r:id="rId8"/>
    <p:sldId id="297" r:id="rId9"/>
    <p:sldId id="281" r:id="rId10"/>
    <p:sldId id="307" r:id="rId11"/>
    <p:sldId id="309" r:id="rId12"/>
    <p:sldId id="257" r:id="rId13"/>
    <p:sldId id="265" r:id="rId14"/>
    <p:sldId id="311" r:id="rId15"/>
    <p:sldId id="557" r:id="rId16"/>
    <p:sldId id="624" r:id="rId17"/>
    <p:sldId id="606" r:id="rId18"/>
    <p:sldId id="610" r:id="rId19"/>
    <p:sldId id="605" r:id="rId20"/>
    <p:sldId id="603" r:id="rId21"/>
    <p:sldId id="601" r:id="rId22"/>
    <p:sldId id="598" r:id="rId23"/>
    <p:sldId id="599" r:id="rId24"/>
    <p:sldId id="602" r:id="rId25"/>
    <p:sldId id="310" r:id="rId26"/>
    <p:sldId id="284" r:id="rId27"/>
    <p:sldId id="296" r:id="rId28"/>
    <p:sldId id="301" r:id="rId29"/>
    <p:sldId id="302" r:id="rId30"/>
    <p:sldId id="308" r:id="rId31"/>
    <p:sldId id="289" r:id="rId32"/>
    <p:sldId id="290" r:id="rId33"/>
    <p:sldId id="295" r:id="rId34"/>
    <p:sldId id="291" r:id="rId35"/>
    <p:sldId id="292" r:id="rId36"/>
    <p:sldId id="293" r:id="rId37"/>
    <p:sldId id="314" r:id="rId38"/>
    <p:sldId id="261" r:id="rId39"/>
    <p:sldId id="614" r:id="rId40"/>
    <p:sldId id="615" r:id="rId41"/>
    <p:sldId id="299" r:id="rId42"/>
    <p:sldId id="616" r:id="rId43"/>
    <p:sldId id="262" r:id="rId44"/>
    <p:sldId id="263" r:id="rId45"/>
    <p:sldId id="313" r:id="rId46"/>
    <p:sldId id="264" r:id="rId47"/>
    <p:sldId id="267" r:id="rId48"/>
    <p:sldId id="617" r:id="rId49"/>
    <p:sldId id="269" r:id="rId50"/>
    <p:sldId id="618" r:id="rId51"/>
    <p:sldId id="270" r:id="rId52"/>
    <p:sldId id="271" r:id="rId53"/>
    <p:sldId id="278" r:id="rId54"/>
    <p:sldId id="279" r:id="rId55"/>
    <p:sldId id="280" r:id="rId56"/>
    <p:sldId id="619" r:id="rId57"/>
    <p:sldId id="282" r:id="rId58"/>
    <p:sldId id="272" r:id="rId59"/>
    <p:sldId id="274" r:id="rId60"/>
    <p:sldId id="276" r:id="rId61"/>
    <p:sldId id="277" r:id="rId62"/>
    <p:sldId id="286" r:id="rId63"/>
    <p:sldId id="620" r:id="rId64"/>
    <p:sldId id="621" r:id="rId65"/>
    <p:sldId id="622" r:id="rId66"/>
    <p:sldId id="623" r:id="rId67"/>
    <p:sldId id="294" r:id="rId68"/>
    <p:sldId id="305" r:id="rId69"/>
    <p:sldId id="316" r:id="rId70"/>
    <p:sldId id="600" r:id="rId71"/>
    <p:sldId id="298" r:id="rId72"/>
    <p:sldId id="283"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73" d="100"/>
          <a:sy n="73" d="100"/>
        </p:scale>
        <p:origin x="49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hail Niazi" userId="f8184dc7-cd61-49c6-a2f8-574b3e9889cf" providerId="ADAL" clId="{4A0F0B5A-011E-46B8-A55E-A4FE8CDFB851}"/>
    <pc:docChg chg="undo custSel addSld delSld modSld sldOrd">
      <pc:chgData name="Suhail Niazi" userId="f8184dc7-cd61-49c6-a2f8-574b3e9889cf" providerId="ADAL" clId="{4A0F0B5A-011E-46B8-A55E-A4FE8CDFB851}" dt="2021-08-27T05:22:40.021" v="1424" actId="14100"/>
      <pc:docMkLst>
        <pc:docMk/>
      </pc:docMkLst>
      <pc:sldChg chg="addSp modSp mod">
        <pc:chgData name="Suhail Niazi" userId="f8184dc7-cd61-49c6-a2f8-574b3e9889cf" providerId="ADAL" clId="{4A0F0B5A-011E-46B8-A55E-A4FE8CDFB851}" dt="2021-08-26T19:08:20.231" v="630" actId="113"/>
        <pc:sldMkLst>
          <pc:docMk/>
          <pc:sldMk cId="1818210645" sldId="256"/>
        </pc:sldMkLst>
        <pc:spChg chg="mod">
          <ac:chgData name="Suhail Niazi" userId="f8184dc7-cd61-49c6-a2f8-574b3e9889cf" providerId="ADAL" clId="{4A0F0B5A-011E-46B8-A55E-A4FE8CDFB851}" dt="2021-08-26T18:44:20.036" v="496" actId="1076"/>
          <ac:spMkLst>
            <pc:docMk/>
            <pc:sldMk cId="1818210645" sldId="256"/>
            <ac:spMk id="2" creationId="{4CBA1514-DA41-4901-AD7A-1280E21E7B53}"/>
          </ac:spMkLst>
        </pc:spChg>
        <pc:spChg chg="mod">
          <ac:chgData name="Suhail Niazi" userId="f8184dc7-cd61-49c6-a2f8-574b3e9889cf" providerId="ADAL" clId="{4A0F0B5A-011E-46B8-A55E-A4FE8CDFB851}" dt="2021-08-26T19:08:20.231" v="630" actId="113"/>
          <ac:spMkLst>
            <pc:docMk/>
            <pc:sldMk cId="1818210645" sldId="256"/>
            <ac:spMk id="3" creationId="{37FE1E65-AE1A-409B-B436-2F678ED6D369}"/>
          </ac:spMkLst>
        </pc:spChg>
        <pc:picChg chg="add mod">
          <ac:chgData name="Suhail Niazi" userId="f8184dc7-cd61-49c6-a2f8-574b3e9889cf" providerId="ADAL" clId="{4A0F0B5A-011E-46B8-A55E-A4FE8CDFB851}" dt="2021-08-26T18:44:12.478" v="494" actId="1076"/>
          <ac:picMkLst>
            <pc:docMk/>
            <pc:sldMk cId="1818210645" sldId="256"/>
            <ac:picMk id="61" creationId="{7C53B31B-B7DF-44FB-804F-CD3A2B89AD18}"/>
          </ac:picMkLst>
        </pc:picChg>
      </pc:sldChg>
      <pc:sldChg chg="modSp add mod">
        <pc:chgData name="Suhail Niazi" userId="f8184dc7-cd61-49c6-a2f8-574b3e9889cf" providerId="ADAL" clId="{4A0F0B5A-011E-46B8-A55E-A4FE8CDFB851}" dt="2021-08-26T18:48:31.473" v="503" actId="1036"/>
        <pc:sldMkLst>
          <pc:docMk/>
          <pc:sldMk cId="4144308068" sldId="257"/>
        </pc:sldMkLst>
        <pc:picChg chg="mod">
          <ac:chgData name="Suhail Niazi" userId="f8184dc7-cd61-49c6-a2f8-574b3e9889cf" providerId="ADAL" clId="{4A0F0B5A-011E-46B8-A55E-A4FE8CDFB851}" dt="2021-08-26T18:48:31.473" v="503" actId="1036"/>
          <ac:picMkLst>
            <pc:docMk/>
            <pc:sldMk cId="4144308068" sldId="257"/>
            <ac:picMk id="4" creationId="{00000000-0000-0000-0000-000000000000}"/>
          </ac:picMkLst>
        </pc:picChg>
      </pc:sldChg>
      <pc:sldChg chg="add">
        <pc:chgData name="Suhail Niazi" userId="f8184dc7-cd61-49c6-a2f8-574b3e9889cf" providerId="ADAL" clId="{4A0F0B5A-011E-46B8-A55E-A4FE8CDFB851}" dt="2021-08-26T18:54:29.788" v="511"/>
        <pc:sldMkLst>
          <pc:docMk/>
          <pc:sldMk cId="2973144836" sldId="261"/>
        </pc:sldMkLst>
      </pc:sldChg>
      <pc:sldChg chg="add">
        <pc:chgData name="Suhail Niazi" userId="f8184dc7-cd61-49c6-a2f8-574b3e9889cf" providerId="ADAL" clId="{4A0F0B5A-011E-46B8-A55E-A4FE8CDFB851}" dt="2021-08-26T18:54:29.788" v="511"/>
        <pc:sldMkLst>
          <pc:docMk/>
          <pc:sldMk cId="2309664788" sldId="262"/>
        </pc:sldMkLst>
      </pc:sldChg>
      <pc:sldChg chg="add">
        <pc:chgData name="Suhail Niazi" userId="f8184dc7-cd61-49c6-a2f8-574b3e9889cf" providerId="ADAL" clId="{4A0F0B5A-011E-46B8-A55E-A4FE8CDFB851}" dt="2021-08-26T18:54:29.788" v="511"/>
        <pc:sldMkLst>
          <pc:docMk/>
          <pc:sldMk cId="1770563387" sldId="263"/>
        </pc:sldMkLst>
      </pc:sldChg>
      <pc:sldChg chg="modSp add mod">
        <pc:chgData name="Suhail Niazi" userId="f8184dc7-cd61-49c6-a2f8-574b3e9889cf" providerId="ADAL" clId="{4A0F0B5A-011E-46B8-A55E-A4FE8CDFB851}" dt="2021-08-27T03:48:36.809" v="1375" actId="404"/>
        <pc:sldMkLst>
          <pc:docMk/>
          <pc:sldMk cId="2977667963" sldId="264"/>
        </pc:sldMkLst>
        <pc:spChg chg="mod">
          <ac:chgData name="Suhail Niazi" userId="f8184dc7-cd61-49c6-a2f8-574b3e9889cf" providerId="ADAL" clId="{4A0F0B5A-011E-46B8-A55E-A4FE8CDFB851}" dt="2021-08-27T03:48:13.319" v="1367" actId="207"/>
          <ac:spMkLst>
            <pc:docMk/>
            <pc:sldMk cId="2977667963" sldId="264"/>
            <ac:spMk id="2" creationId="{00000000-0000-0000-0000-000000000000}"/>
          </ac:spMkLst>
        </pc:spChg>
        <pc:spChg chg="mod">
          <ac:chgData name="Suhail Niazi" userId="f8184dc7-cd61-49c6-a2f8-574b3e9889cf" providerId="ADAL" clId="{4A0F0B5A-011E-46B8-A55E-A4FE8CDFB851}" dt="2021-08-26T18:54:30.078" v="512" actId="27636"/>
          <ac:spMkLst>
            <pc:docMk/>
            <pc:sldMk cId="2977667963" sldId="264"/>
            <ac:spMk id="3" creationId="{00000000-0000-0000-0000-000000000000}"/>
          </ac:spMkLst>
        </pc:spChg>
        <pc:spChg chg="mod">
          <ac:chgData name="Suhail Niazi" userId="f8184dc7-cd61-49c6-a2f8-574b3e9889cf" providerId="ADAL" clId="{4A0F0B5A-011E-46B8-A55E-A4FE8CDFB851}" dt="2021-08-27T03:48:36.809" v="1375" actId="404"/>
          <ac:spMkLst>
            <pc:docMk/>
            <pc:sldMk cId="2977667963" sldId="264"/>
            <ac:spMk id="4" creationId="{00000000-0000-0000-0000-000000000000}"/>
          </ac:spMkLst>
        </pc:spChg>
      </pc:sldChg>
      <pc:sldChg chg="add">
        <pc:chgData name="Suhail Niazi" userId="f8184dc7-cd61-49c6-a2f8-574b3e9889cf" providerId="ADAL" clId="{4A0F0B5A-011E-46B8-A55E-A4FE8CDFB851}" dt="2021-08-26T18:46:11.235" v="501"/>
        <pc:sldMkLst>
          <pc:docMk/>
          <pc:sldMk cId="1843769911" sldId="265"/>
        </pc:sldMkLst>
      </pc:sldChg>
      <pc:sldChg chg="modSp add mod">
        <pc:chgData name="Suhail Niazi" userId="f8184dc7-cd61-49c6-a2f8-574b3e9889cf" providerId="ADAL" clId="{4A0F0B5A-011E-46B8-A55E-A4FE8CDFB851}" dt="2021-08-27T03:48:52.521" v="1382" actId="207"/>
        <pc:sldMkLst>
          <pc:docMk/>
          <pc:sldMk cId="2682318038" sldId="267"/>
        </pc:sldMkLst>
        <pc:spChg chg="mod">
          <ac:chgData name="Suhail Niazi" userId="f8184dc7-cd61-49c6-a2f8-574b3e9889cf" providerId="ADAL" clId="{4A0F0B5A-011E-46B8-A55E-A4FE8CDFB851}" dt="2021-08-26T19:23:27.066" v="913" actId="207"/>
          <ac:spMkLst>
            <pc:docMk/>
            <pc:sldMk cId="2682318038" sldId="267"/>
            <ac:spMk id="2" creationId="{00000000-0000-0000-0000-000000000000}"/>
          </ac:spMkLst>
        </pc:spChg>
        <pc:spChg chg="mod">
          <ac:chgData name="Suhail Niazi" userId="f8184dc7-cd61-49c6-a2f8-574b3e9889cf" providerId="ADAL" clId="{4A0F0B5A-011E-46B8-A55E-A4FE8CDFB851}" dt="2021-08-27T03:48:36.793" v="1374" actId="1076"/>
          <ac:spMkLst>
            <pc:docMk/>
            <pc:sldMk cId="2682318038" sldId="267"/>
            <ac:spMk id="3" creationId="{00000000-0000-0000-0000-000000000000}"/>
          </ac:spMkLst>
        </pc:spChg>
        <pc:spChg chg="mod">
          <ac:chgData name="Suhail Niazi" userId="f8184dc7-cd61-49c6-a2f8-574b3e9889cf" providerId="ADAL" clId="{4A0F0B5A-011E-46B8-A55E-A4FE8CDFB851}" dt="2021-08-27T03:48:52.521" v="1382" actId="207"/>
          <ac:spMkLst>
            <pc:docMk/>
            <pc:sldMk cId="2682318038" sldId="267"/>
            <ac:spMk id="4" creationId="{00000000-0000-0000-0000-000000000000}"/>
          </ac:spMkLst>
        </pc:spChg>
        <pc:spChg chg="mod">
          <ac:chgData name="Suhail Niazi" userId="f8184dc7-cd61-49c6-a2f8-574b3e9889cf" providerId="ADAL" clId="{4A0F0B5A-011E-46B8-A55E-A4FE8CDFB851}" dt="2021-08-26T19:23:31.709" v="914" actId="207"/>
          <ac:spMkLst>
            <pc:docMk/>
            <pc:sldMk cId="2682318038" sldId="267"/>
            <ac:spMk id="5" creationId="{00000000-0000-0000-0000-000000000000}"/>
          </ac:spMkLst>
        </pc:spChg>
      </pc:sldChg>
      <pc:sldChg chg="modSp add mod">
        <pc:chgData name="Suhail Niazi" userId="f8184dc7-cd61-49c6-a2f8-574b3e9889cf" providerId="ADAL" clId="{4A0F0B5A-011E-46B8-A55E-A4FE8CDFB851}" dt="2021-08-26T18:54:30.187" v="513" actId="27636"/>
        <pc:sldMkLst>
          <pc:docMk/>
          <pc:sldMk cId="3377306358" sldId="269"/>
        </pc:sldMkLst>
        <pc:spChg chg="mod">
          <ac:chgData name="Suhail Niazi" userId="f8184dc7-cd61-49c6-a2f8-574b3e9889cf" providerId="ADAL" clId="{4A0F0B5A-011E-46B8-A55E-A4FE8CDFB851}" dt="2021-08-26T18:54:30.187" v="513" actId="27636"/>
          <ac:spMkLst>
            <pc:docMk/>
            <pc:sldMk cId="3377306358" sldId="269"/>
            <ac:spMk id="3" creationId="{00000000-0000-0000-0000-000000000000}"/>
          </ac:spMkLst>
        </pc:spChg>
      </pc:sldChg>
      <pc:sldChg chg="modSp add mod">
        <pc:chgData name="Suhail Niazi" userId="f8184dc7-cd61-49c6-a2f8-574b3e9889cf" providerId="ADAL" clId="{4A0F0B5A-011E-46B8-A55E-A4FE8CDFB851}" dt="2021-08-26T19:23:54.998" v="915" actId="207"/>
        <pc:sldMkLst>
          <pc:docMk/>
          <pc:sldMk cId="3521988441" sldId="270"/>
        </pc:sldMkLst>
        <pc:spChg chg="mod">
          <ac:chgData name="Suhail Niazi" userId="f8184dc7-cd61-49c6-a2f8-574b3e9889cf" providerId="ADAL" clId="{4A0F0B5A-011E-46B8-A55E-A4FE8CDFB851}" dt="2021-08-26T19:23:54.998" v="915" actId="207"/>
          <ac:spMkLst>
            <pc:docMk/>
            <pc:sldMk cId="3521988441" sldId="270"/>
            <ac:spMk id="2" creationId="{00000000-0000-0000-0000-000000000000}"/>
          </ac:spMkLst>
        </pc:spChg>
      </pc:sldChg>
      <pc:sldChg chg="modSp add mod">
        <pc:chgData name="Suhail Niazi" userId="f8184dc7-cd61-49c6-a2f8-574b3e9889cf" providerId="ADAL" clId="{4A0F0B5A-011E-46B8-A55E-A4FE8CDFB851}" dt="2021-08-26T18:54:30.234" v="514" actId="27636"/>
        <pc:sldMkLst>
          <pc:docMk/>
          <pc:sldMk cId="2318577163" sldId="271"/>
        </pc:sldMkLst>
        <pc:spChg chg="mod">
          <ac:chgData name="Suhail Niazi" userId="f8184dc7-cd61-49c6-a2f8-574b3e9889cf" providerId="ADAL" clId="{4A0F0B5A-011E-46B8-A55E-A4FE8CDFB851}" dt="2021-08-26T18:54:30.234" v="514" actId="27636"/>
          <ac:spMkLst>
            <pc:docMk/>
            <pc:sldMk cId="2318577163" sldId="271"/>
            <ac:spMk id="3" creationId="{00000000-0000-0000-0000-000000000000}"/>
          </ac:spMkLst>
        </pc:spChg>
      </pc:sldChg>
      <pc:sldChg chg="modSp add mod">
        <pc:chgData name="Suhail Niazi" userId="f8184dc7-cd61-49c6-a2f8-574b3e9889cf" providerId="ADAL" clId="{4A0F0B5A-011E-46B8-A55E-A4FE8CDFB851}" dt="2021-08-27T03:51:42.347" v="1419" actId="113"/>
        <pc:sldMkLst>
          <pc:docMk/>
          <pc:sldMk cId="1835638142" sldId="272"/>
        </pc:sldMkLst>
        <pc:spChg chg="mod">
          <ac:chgData name="Suhail Niazi" userId="f8184dc7-cd61-49c6-a2f8-574b3e9889cf" providerId="ADAL" clId="{4A0F0B5A-011E-46B8-A55E-A4FE8CDFB851}" dt="2021-08-27T03:51:42.347" v="1419" actId="113"/>
          <ac:spMkLst>
            <pc:docMk/>
            <pc:sldMk cId="1835638142" sldId="272"/>
            <ac:spMk id="3" creationId="{00000000-0000-0000-0000-000000000000}"/>
          </ac:spMkLst>
        </pc:spChg>
      </pc:sldChg>
      <pc:sldChg chg="modSp add mod">
        <pc:chgData name="Suhail Niazi" userId="f8184dc7-cd61-49c6-a2f8-574b3e9889cf" providerId="ADAL" clId="{4A0F0B5A-011E-46B8-A55E-A4FE8CDFB851}" dt="2021-08-27T03:50:07.529" v="1394" actId="207"/>
        <pc:sldMkLst>
          <pc:docMk/>
          <pc:sldMk cId="3187746114" sldId="274"/>
        </pc:sldMkLst>
        <pc:spChg chg="mod">
          <ac:chgData name="Suhail Niazi" userId="f8184dc7-cd61-49c6-a2f8-574b3e9889cf" providerId="ADAL" clId="{4A0F0B5A-011E-46B8-A55E-A4FE8CDFB851}" dt="2021-08-27T03:50:07.529" v="1394" actId="207"/>
          <ac:spMkLst>
            <pc:docMk/>
            <pc:sldMk cId="3187746114" sldId="274"/>
            <ac:spMk id="3" creationId="{00000000-0000-0000-0000-000000000000}"/>
          </ac:spMkLst>
        </pc:spChg>
      </pc:sldChg>
      <pc:sldChg chg="modSp add mod">
        <pc:chgData name="Suhail Niazi" userId="f8184dc7-cd61-49c6-a2f8-574b3e9889cf" providerId="ADAL" clId="{4A0F0B5A-011E-46B8-A55E-A4FE8CDFB851}" dt="2021-08-26T19:32:42.969" v="1319" actId="20577"/>
        <pc:sldMkLst>
          <pc:docMk/>
          <pc:sldMk cId="2597135572" sldId="275"/>
        </pc:sldMkLst>
        <pc:spChg chg="mod">
          <ac:chgData name="Suhail Niazi" userId="f8184dc7-cd61-49c6-a2f8-574b3e9889cf" providerId="ADAL" clId="{4A0F0B5A-011E-46B8-A55E-A4FE8CDFB851}" dt="2021-08-26T19:32:42.969" v="1319" actId="20577"/>
          <ac:spMkLst>
            <pc:docMk/>
            <pc:sldMk cId="2597135572" sldId="275"/>
            <ac:spMk id="3" creationId="{00000000-0000-0000-0000-000000000000}"/>
          </ac:spMkLst>
        </pc:spChg>
      </pc:sldChg>
      <pc:sldChg chg="modSp add mod">
        <pc:chgData name="Suhail Niazi" userId="f8184dc7-cd61-49c6-a2f8-574b3e9889cf" providerId="ADAL" clId="{4A0F0B5A-011E-46B8-A55E-A4FE8CDFB851}" dt="2021-08-27T05:22:40.021" v="1424" actId="14100"/>
        <pc:sldMkLst>
          <pc:docMk/>
          <pc:sldMk cId="3545079072" sldId="276"/>
        </pc:sldMkLst>
        <pc:spChg chg="mod">
          <ac:chgData name="Suhail Niazi" userId="f8184dc7-cd61-49c6-a2f8-574b3e9889cf" providerId="ADAL" clId="{4A0F0B5A-011E-46B8-A55E-A4FE8CDFB851}" dt="2021-08-27T05:22:40.021" v="1424" actId="14100"/>
          <ac:spMkLst>
            <pc:docMk/>
            <pc:sldMk cId="3545079072" sldId="276"/>
            <ac:spMk id="3" creationId="{00000000-0000-0000-0000-000000000000}"/>
          </ac:spMkLst>
        </pc:spChg>
      </pc:sldChg>
      <pc:sldChg chg="modSp add mod">
        <pc:chgData name="Suhail Niazi" userId="f8184dc7-cd61-49c6-a2f8-574b3e9889cf" providerId="ADAL" clId="{4A0F0B5A-011E-46B8-A55E-A4FE8CDFB851}" dt="2021-08-27T03:50:35.028" v="1400" actId="207"/>
        <pc:sldMkLst>
          <pc:docMk/>
          <pc:sldMk cId="1637038167" sldId="277"/>
        </pc:sldMkLst>
        <pc:spChg chg="mod">
          <ac:chgData name="Suhail Niazi" userId="f8184dc7-cd61-49c6-a2f8-574b3e9889cf" providerId="ADAL" clId="{4A0F0B5A-011E-46B8-A55E-A4FE8CDFB851}" dt="2021-08-27T03:50:35.028" v="1400" actId="207"/>
          <ac:spMkLst>
            <pc:docMk/>
            <pc:sldMk cId="1637038167" sldId="277"/>
            <ac:spMk id="3" creationId="{00000000-0000-0000-0000-000000000000}"/>
          </ac:spMkLst>
        </pc:spChg>
      </pc:sldChg>
      <pc:sldChg chg="modSp add mod">
        <pc:chgData name="Suhail Niazi" userId="f8184dc7-cd61-49c6-a2f8-574b3e9889cf" providerId="ADAL" clId="{4A0F0B5A-011E-46B8-A55E-A4FE8CDFB851}" dt="2021-08-26T18:54:30.250" v="515" actId="27636"/>
        <pc:sldMkLst>
          <pc:docMk/>
          <pc:sldMk cId="2517358252" sldId="278"/>
        </pc:sldMkLst>
        <pc:spChg chg="mod">
          <ac:chgData name="Suhail Niazi" userId="f8184dc7-cd61-49c6-a2f8-574b3e9889cf" providerId="ADAL" clId="{4A0F0B5A-011E-46B8-A55E-A4FE8CDFB851}" dt="2021-08-26T18:54:30.250" v="515" actId="27636"/>
          <ac:spMkLst>
            <pc:docMk/>
            <pc:sldMk cId="2517358252" sldId="278"/>
            <ac:spMk id="3" creationId="{00000000-0000-0000-0000-000000000000}"/>
          </ac:spMkLst>
        </pc:spChg>
      </pc:sldChg>
      <pc:sldChg chg="modSp add mod">
        <pc:chgData name="Suhail Niazi" userId="f8184dc7-cd61-49c6-a2f8-574b3e9889cf" providerId="ADAL" clId="{4A0F0B5A-011E-46B8-A55E-A4FE8CDFB851}" dt="2021-08-26T19:24:27.030" v="921" actId="6549"/>
        <pc:sldMkLst>
          <pc:docMk/>
          <pc:sldMk cId="2187823046" sldId="279"/>
        </pc:sldMkLst>
        <pc:spChg chg="mod">
          <ac:chgData name="Suhail Niazi" userId="f8184dc7-cd61-49c6-a2f8-574b3e9889cf" providerId="ADAL" clId="{4A0F0B5A-011E-46B8-A55E-A4FE8CDFB851}" dt="2021-08-26T19:24:27.030" v="921" actId="6549"/>
          <ac:spMkLst>
            <pc:docMk/>
            <pc:sldMk cId="2187823046" sldId="279"/>
            <ac:spMk id="2" creationId="{00000000-0000-0000-0000-000000000000}"/>
          </ac:spMkLst>
        </pc:spChg>
        <pc:spChg chg="mod">
          <ac:chgData name="Suhail Niazi" userId="f8184dc7-cd61-49c6-a2f8-574b3e9889cf" providerId="ADAL" clId="{4A0F0B5A-011E-46B8-A55E-A4FE8CDFB851}" dt="2021-08-26T19:24:21.873" v="916" actId="207"/>
          <ac:spMkLst>
            <pc:docMk/>
            <pc:sldMk cId="2187823046" sldId="279"/>
            <ac:spMk id="3" creationId="{00000000-0000-0000-0000-000000000000}"/>
          </ac:spMkLst>
        </pc:spChg>
      </pc:sldChg>
      <pc:sldChg chg="add">
        <pc:chgData name="Suhail Niazi" userId="f8184dc7-cd61-49c6-a2f8-574b3e9889cf" providerId="ADAL" clId="{4A0F0B5A-011E-46B8-A55E-A4FE8CDFB851}" dt="2021-08-26T18:54:29.788" v="511"/>
        <pc:sldMkLst>
          <pc:docMk/>
          <pc:sldMk cId="1278844134" sldId="280"/>
        </pc:sldMkLst>
      </pc:sldChg>
      <pc:sldChg chg="modSp mod ord">
        <pc:chgData name="Suhail Niazi" userId="f8184dc7-cd61-49c6-a2f8-574b3e9889cf" providerId="ADAL" clId="{4A0F0B5A-011E-46B8-A55E-A4FE8CDFB851}" dt="2021-08-27T05:19:35.417" v="1421"/>
        <pc:sldMkLst>
          <pc:docMk/>
          <pc:sldMk cId="1217495965" sldId="281"/>
        </pc:sldMkLst>
        <pc:spChg chg="mod">
          <ac:chgData name="Suhail Niazi" userId="f8184dc7-cd61-49c6-a2f8-574b3e9889cf" providerId="ADAL" clId="{4A0F0B5A-011E-46B8-A55E-A4FE8CDFB851}" dt="2021-08-26T17:58:01.535" v="373" actId="20577"/>
          <ac:spMkLst>
            <pc:docMk/>
            <pc:sldMk cId="1217495965" sldId="281"/>
            <ac:spMk id="2" creationId="{260CBD62-A3F6-4828-A3E4-7D551C969B9D}"/>
          </ac:spMkLst>
        </pc:spChg>
      </pc:sldChg>
      <pc:sldChg chg="add">
        <pc:chgData name="Suhail Niazi" userId="f8184dc7-cd61-49c6-a2f8-574b3e9889cf" providerId="ADAL" clId="{4A0F0B5A-011E-46B8-A55E-A4FE8CDFB851}" dt="2021-08-26T18:54:29.788" v="511"/>
        <pc:sldMkLst>
          <pc:docMk/>
          <pc:sldMk cId="2506427778" sldId="282"/>
        </pc:sldMkLst>
      </pc:sldChg>
      <pc:sldChg chg="modSp add mod ord">
        <pc:chgData name="Suhail Niazi" userId="f8184dc7-cd61-49c6-a2f8-574b3e9889cf" providerId="ADAL" clId="{4A0F0B5A-011E-46B8-A55E-A4FE8CDFB851}" dt="2021-08-26T18:57:08.433" v="526"/>
        <pc:sldMkLst>
          <pc:docMk/>
          <pc:sldMk cId="1417179466" sldId="283"/>
        </pc:sldMkLst>
        <pc:spChg chg="mod">
          <ac:chgData name="Suhail Niazi" userId="f8184dc7-cd61-49c6-a2f8-574b3e9889cf" providerId="ADAL" clId="{4A0F0B5A-011E-46B8-A55E-A4FE8CDFB851}" dt="2021-08-26T18:54:50.991" v="520" actId="27636"/>
          <ac:spMkLst>
            <pc:docMk/>
            <pc:sldMk cId="1417179466" sldId="283"/>
            <ac:spMk id="3" creationId="{00000000-0000-0000-0000-000000000000}"/>
          </ac:spMkLst>
        </pc:spChg>
      </pc:sldChg>
      <pc:sldChg chg="modSp mod">
        <pc:chgData name="Suhail Niazi" userId="f8184dc7-cd61-49c6-a2f8-574b3e9889cf" providerId="ADAL" clId="{4A0F0B5A-011E-46B8-A55E-A4FE8CDFB851}" dt="2021-08-27T03:47:12.823" v="1365" actId="113"/>
        <pc:sldMkLst>
          <pc:docMk/>
          <pc:sldMk cId="2166855132" sldId="284"/>
        </pc:sldMkLst>
        <pc:spChg chg="mod">
          <ac:chgData name="Suhail Niazi" userId="f8184dc7-cd61-49c6-a2f8-574b3e9889cf" providerId="ADAL" clId="{4A0F0B5A-011E-46B8-A55E-A4FE8CDFB851}" dt="2021-08-26T19:20:41.089" v="911" actId="20577"/>
          <ac:spMkLst>
            <pc:docMk/>
            <pc:sldMk cId="2166855132" sldId="284"/>
            <ac:spMk id="2" creationId="{15AB9738-C8B1-4EFF-ADA2-D439B2046E19}"/>
          </ac:spMkLst>
        </pc:spChg>
        <pc:spChg chg="mod">
          <ac:chgData name="Suhail Niazi" userId="f8184dc7-cd61-49c6-a2f8-574b3e9889cf" providerId="ADAL" clId="{4A0F0B5A-011E-46B8-A55E-A4FE8CDFB851}" dt="2021-08-27T03:47:12.823" v="1365" actId="113"/>
          <ac:spMkLst>
            <pc:docMk/>
            <pc:sldMk cId="2166855132" sldId="284"/>
            <ac:spMk id="3" creationId="{C8343A13-DB55-4347-B1B6-B6CC178042A7}"/>
          </ac:spMkLst>
        </pc:spChg>
      </pc:sldChg>
      <pc:sldChg chg="add">
        <pc:chgData name="Suhail Niazi" userId="f8184dc7-cd61-49c6-a2f8-574b3e9889cf" providerId="ADAL" clId="{4A0F0B5A-011E-46B8-A55E-A4FE8CDFB851}" dt="2021-08-26T18:54:29.788" v="511"/>
        <pc:sldMkLst>
          <pc:docMk/>
          <pc:sldMk cId="3327104297" sldId="286"/>
        </pc:sldMkLst>
      </pc:sldChg>
      <pc:sldChg chg="add">
        <pc:chgData name="Suhail Niazi" userId="f8184dc7-cd61-49c6-a2f8-574b3e9889cf" providerId="ADAL" clId="{4A0F0B5A-011E-46B8-A55E-A4FE8CDFB851}" dt="2021-08-26T18:54:29.788" v="511"/>
        <pc:sldMkLst>
          <pc:docMk/>
          <pc:sldMk cId="162341878" sldId="294"/>
        </pc:sldMkLst>
      </pc:sldChg>
      <pc:sldChg chg="modSp mod ord">
        <pc:chgData name="Suhail Niazi" userId="f8184dc7-cd61-49c6-a2f8-574b3e9889cf" providerId="ADAL" clId="{4A0F0B5A-011E-46B8-A55E-A4FE8CDFB851}" dt="2021-08-26T19:11:05.964" v="689" actId="1036"/>
        <pc:sldMkLst>
          <pc:docMk/>
          <pc:sldMk cId="1805905546" sldId="297"/>
        </pc:sldMkLst>
        <pc:picChg chg="mod">
          <ac:chgData name="Suhail Niazi" userId="f8184dc7-cd61-49c6-a2f8-574b3e9889cf" providerId="ADAL" clId="{4A0F0B5A-011E-46B8-A55E-A4FE8CDFB851}" dt="2021-08-26T19:11:05.964" v="689" actId="1036"/>
          <ac:picMkLst>
            <pc:docMk/>
            <pc:sldMk cId="1805905546" sldId="297"/>
            <ac:picMk id="5" creationId="{0445106B-2274-47B7-867B-F9D49A9D3A33}"/>
          </ac:picMkLst>
        </pc:picChg>
      </pc:sldChg>
      <pc:sldChg chg="del">
        <pc:chgData name="Suhail Niazi" userId="f8184dc7-cd61-49c6-a2f8-574b3e9889cf" providerId="ADAL" clId="{4A0F0B5A-011E-46B8-A55E-A4FE8CDFB851}" dt="2021-08-26T18:56:54.849" v="522" actId="2696"/>
        <pc:sldMkLst>
          <pc:docMk/>
          <pc:sldMk cId="2896287295" sldId="298"/>
        </pc:sldMkLst>
      </pc:sldChg>
      <pc:sldChg chg="delSp add setBg delDesignElem">
        <pc:chgData name="Suhail Niazi" userId="f8184dc7-cd61-49c6-a2f8-574b3e9889cf" providerId="ADAL" clId="{4A0F0B5A-011E-46B8-A55E-A4FE8CDFB851}" dt="2021-08-26T18:57:02.195" v="524"/>
        <pc:sldMkLst>
          <pc:docMk/>
          <pc:sldMk cId="4275596084" sldId="298"/>
        </pc:sldMkLst>
        <pc:spChg chg="del">
          <ac:chgData name="Suhail Niazi" userId="f8184dc7-cd61-49c6-a2f8-574b3e9889cf" providerId="ADAL" clId="{4A0F0B5A-011E-46B8-A55E-A4FE8CDFB851}" dt="2021-08-26T18:57:02.195" v="524"/>
          <ac:spMkLst>
            <pc:docMk/>
            <pc:sldMk cId="4275596084" sldId="298"/>
            <ac:spMk id="14" creationId="{C068D0EE-C6C8-484A-AFB7-3602BA27F8CD}"/>
          </ac:spMkLst>
        </pc:spChg>
        <pc:spChg chg="del">
          <ac:chgData name="Suhail Niazi" userId="f8184dc7-cd61-49c6-a2f8-574b3e9889cf" providerId="ADAL" clId="{4A0F0B5A-011E-46B8-A55E-A4FE8CDFB851}" dt="2021-08-26T18:57:02.195" v="524"/>
          <ac:spMkLst>
            <pc:docMk/>
            <pc:sldMk cId="4275596084" sldId="298"/>
            <ac:spMk id="15" creationId="{DDE5FB8C-CC3F-4C24-BF4F-1B5999DE6851}"/>
          </ac:spMkLst>
        </pc:spChg>
      </pc:sldChg>
      <pc:sldChg chg="add">
        <pc:chgData name="Suhail Niazi" userId="f8184dc7-cd61-49c6-a2f8-574b3e9889cf" providerId="ADAL" clId="{4A0F0B5A-011E-46B8-A55E-A4FE8CDFB851}" dt="2021-08-26T18:54:29.788" v="511"/>
        <pc:sldMkLst>
          <pc:docMk/>
          <pc:sldMk cId="2108242204" sldId="299"/>
        </pc:sldMkLst>
      </pc:sldChg>
      <pc:sldChg chg="del">
        <pc:chgData name="Suhail Niazi" userId="f8184dc7-cd61-49c6-a2f8-574b3e9889cf" providerId="ADAL" clId="{4A0F0B5A-011E-46B8-A55E-A4FE8CDFB851}" dt="2021-08-26T18:52:24.953" v="508" actId="47"/>
        <pc:sldMkLst>
          <pc:docMk/>
          <pc:sldMk cId="3396769770" sldId="299"/>
        </pc:sldMkLst>
      </pc:sldChg>
      <pc:sldChg chg="del">
        <pc:chgData name="Suhail Niazi" userId="f8184dc7-cd61-49c6-a2f8-574b3e9889cf" providerId="ADAL" clId="{4A0F0B5A-011E-46B8-A55E-A4FE8CDFB851}" dt="2021-08-26T19:20:33.193" v="910" actId="47"/>
        <pc:sldMkLst>
          <pc:docMk/>
          <pc:sldMk cId="931131060" sldId="300"/>
        </pc:sldMkLst>
      </pc:sldChg>
      <pc:sldChg chg="modSp mod ord">
        <pc:chgData name="Suhail Niazi" userId="f8184dc7-cd61-49c6-a2f8-574b3e9889cf" providerId="ADAL" clId="{4A0F0B5A-011E-46B8-A55E-A4FE8CDFB851}" dt="2021-08-27T05:19:40.160" v="1423"/>
        <pc:sldMkLst>
          <pc:docMk/>
          <pc:sldMk cId="3237180002" sldId="303"/>
        </pc:sldMkLst>
        <pc:spChg chg="mod">
          <ac:chgData name="Suhail Niazi" userId="f8184dc7-cd61-49c6-a2f8-574b3e9889cf" providerId="ADAL" clId="{4A0F0B5A-011E-46B8-A55E-A4FE8CDFB851}" dt="2021-08-27T03:24:40.253" v="1357" actId="20577"/>
          <ac:spMkLst>
            <pc:docMk/>
            <pc:sldMk cId="3237180002" sldId="303"/>
            <ac:spMk id="2" creationId="{719B8495-5A59-49FC-B5C1-4E907A1BB59C}"/>
          </ac:spMkLst>
        </pc:spChg>
        <pc:spChg chg="mod">
          <ac:chgData name="Suhail Niazi" userId="f8184dc7-cd61-49c6-a2f8-574b3e9889cf" providerId="ADAL" clId="{4A0F0B5A-011E-46B8-A55E-A4FE8CDFB851}" dt="2021-08-26T15:37:15.776" v="67" actId="14100"/>
          <ac:spMkLst>
            <pc:docMk/>
            <pc:sldMk cId="3237180002" sldId="303"/>
            <ac:spMk id="3" creationId="{1889D669-AA09-4123-B244-2AB3DE368FB9}"/>
          </ac:spMkLst>
        </pc:spChg>
        <pc:picChg chg="mod">
          <ac:chgData name="Suhail Niazi" userId="f8184dc7-cd61-49c6-a2f8-574b3e9889cf" providerId="ADAL" clId="{4A0F0B5A-011E-46B8-A55E-A4FE8CDFB851}" dt="2021-08-26T15:37:11.474" v="66" actId="14100"/>
          <ac:picMkLst>
            <pc:docMk/>
            <pc:sldMk cId="3237180002" sldId="303"/>
            <ac:picMk id="11" creationId="{5DB5E697-272A-46F7-94EE-8B679277CDB6}"/>
          </ac:picMkLst>
        </pc:picChg>
      </pc:sldChg>
      <pc:sldChg chg="del">
        <pc:chgData name="Suhail Niazi" userId="f8184dc7-cd61-49c6-a2f8-574b3e9889cf" providerId="ADAL" clId="{4A0F0B5A-011E-46B8-A55E-A4FE8CDFB851}" dt="2021-08-26T18:30:22.504" v="403" actId="2696"/>
        <pc:sldMkLst>
          <pc:docMk/>
          <pc:sldMk cId="1005765974" sldId="304"/>
        </pc:sldMkLst>
      </pc:sldChg>
      <pc:sldChg chg="del">
        <pc:chgData name="Suhail Niazi" userId="f8184dc7-cd61-49c6-a2f8-574b3e9889cf" providerId="ADAL" clId="{4A0F0B5A-011E-46B8-A55E-A4FE8CDFB851}" dt="2021-08-26T18:31:17.720" v="404" actId="47"/>
        <pc:sldMkLst>
          <pc:docMk/>
          <pc:sldMk cId="1987204329" sldId="306"/>
        </pc:sldMkLst>
      </pc:sldChg>
      <pc:sldChg chg="ord">
        <pc:chgData name="Suhail Niazi" userId="f8184dc7-cd61-49c6-a2f8-574b3e9889cf" providerId="ADAL" clId="{4A0F0B5A-011E-46B8-A55E-A4FE8CDFB851}" dt="2021-08-27T03:25:47.874" v="1359"/>
        <pc:sldMkLst>
          <pc:docMk/>
          <pc:sldMk cId="1265007155" sldId="307"/>
        </pc:sldMkLst>
      </pc:sldChg>
      <pc:sldChg chg="addSp delSp modSp">
        <pc:chgData name="Suhail Niazi" userId="f8184dc7-cd61-49c6-a2f8-574b3e9889cf" providerId="ADAL" clId="{4A0F0B5A-011E-46B8-A55E-A4FE8CDFB851}" dt="2021-08-26T18:45:50.481" v="500"/>
        <pc:sldMkLst>
          <pc:docMk/>
          <pc:sldMk cId="792680666" sldId="309"/>
        </pc:sldMkLst>
        <pc:picChg chg="add del mod">
          <ac:chgData name="Suhail Niazi" userId="f8184dc7-cd61-49c6-a2f8-574b3e9889cf" providerId="ADAL" clId="{4A0F0B5A-011E-46B8-A55E-A4FE8CDFB851}" dt="2021-08-26T18:45:50.481" v="500"/>
          <ac:picMkLst>
            <pc:docMk/>
            <pc:sldMk cId="792680666" sldId="309"/>
            <ac:picMk id="5" creationId="{51313F8A-5F7A-4EB1-A515-E8101A87FA21}"/>
          </ac:picMkLst>
        </pc:picChg>
      </pc:sldChg>
      <pc:sldChg chg="delSp modSp del mod">
        <pc:chgData name="Suhail Niazi" userId="f8184dc7-cd61-49c6-a2f8-574b3e9889cf" providerId="ADAL" clId="{4A0F0B5A-011E-46B8-A55E-A4FE8CDFB851}" dt="2021-08-26T18:08:18.888" v="379" actId="47"/>
        <pc:sldMkLst>
          <pc:docMk/>
          <pc:sldMk cId="913163532" sldId="312"/>
        </pc:sldMkLst>
        <pc:picChg chg="mod">
          <ac:chgData name="Suhail Niazi" userId="f8184dc7-cd61-49c6-a2f8-574b3e9889cf" providerId="ADAL" clId="{4A0F0B5A-011E-46B8-A55E-A4FE8CDFB851}" dt="2021-08-26T18:00:56.597" v="377" actId="1076"/>
          <ac:picMkLst>
            <pc:docMk/>
            <pc:sldMk cId="913163532" sldId="312"/>
            <ac:picMk id="3" creationId="{11CE8440-49FF-4BC8-B43E-1413A0035C01}"/>
          </ac:picMkLst>
        </pc:picChg>
        <pc:picChg chg="del">
          <ac:chgData name="Suhail Niazi" userId="f8184dc7-cd61-49c6-a2f8-574b3e9889cf" providerId="ADAL" clId="{4A0F0B5A-011E-46B8-A55E-A4FE8CDFB851}" dt="2021-08-26T18:06:54.989" v="378" actId="21"/>
          <ac:picMkLst>
            <pc:docMk/>
            <pc:sldMk cId="913163532" sldId="312"/>
            <ac:picMk id="32" creationId="{D63DADDF-5617-47C2-AAF2-1C5BAB02B900}"/>
          </ac:picMkLst>
        </pc:picChg>
      </pc:sldChg>
      <pc:sldChg chg="del ord">
        <pc:chgData name="Suhail Niazi" userId="f8184dc7-cd61-49c6-a2f8-574b3e9889cf" providerId="ADAL" clId="{4A0F0B5A-011E-46B8-A55E-A4FE8CDFB851}" dt="2021-08-26T19:06:16.584" v="625" actId="2696"/>
        <pc:sldMkLst>
          <pc:docMk/>
          <pc:sldMk cId="576417118" sldId="313"/>
        </pc:sldMkLst>
      </pc:sldChg>
      <pc:sldChg chg="delSp add ord setBg delDesignElem">
        <pc:chgData name="Suhail Niazi" userId="f8184dc7-cd61-49c6-a2f8-574b3e9889cf" providerId="ADAL" clId="{4A0F0B5A-011E-46B8-A55E-A4FE8CDFB851}" dt="2021-08-26T19:06:32.837" v="629"/>
        <pc:sldMkLst>
          <pc:docMk/>
          <pc:sldMk cId="4198458589" sldId="313"/>
        </pc:sldMkLst>
        <pc:spChg chg="del">
          <ac:chgData name="Suhail Niazi" userId="f8184dc7-cd61-49c6-a2f8-574b3e9889cf" providerId="ADAL" clId="{4A0F0B5A-011E-46B8-A55E-A4FE8CDFB851}" dt="2021-08-26T19:06:25.040" v="627"/>
          <ac:spMkLst>
            <pc:docMk/>
            <pc:sldMk cId="4198458589" sldId="313"/>
            <ac:spMk id="8" creationId="{C068D0EE-C6C8-484A-AFB7-3602BA27F8CD}"/>
          </ac:spMkLst>
        </pc:spChg>
        <pc:spChg chg="del">
          <ac:chgData name="Suhail Niazi" userId="f8184dc7-cd61-49c6-a2f8-574b3e9889cf" providerId="ADAL" clId="{4A0F0B5A-011E-46B8-A55E-A4FE8CDFB851}" dt="2021-08-26T19:06:25.040" v="627"/>
          <ac:spMkLst>
            <pc:docMk/>
            <pc:sldMk cId="4198458589" sldId="313"/>
            <ac:spMk id="10" creationId="{DDE5FB8C-CC3F-4C24-BF4F-1B5999DE6851}"/>
          </ac:spMkLst>
        </pc:spChg>
      </pc:sldChg>
      <pc:sldChg chg="ord">
        <pc:chgData name="Suhail Niazi" userId="f8184dc7-cd61-49c6-a2f8-574b3e9889cf" providerId="ADAL" clId="{4A0F0B5A-011E-46B8-A55E-A4FE8CDFB851}" dt="2021-08-26T18:52:46.039" v="510"/>
        <pc:sldMkLst>
          <pc:docMk/>
          <pc:sldMk cId="3866477805" sldId="314"/>
        </pc:sldMkLst>
      </pc:sldChg>
      <pc:sldChg chg="ord">
        <pc:chgData name="Suhail Niazi" userId="f8184dc7-cd61-49c6-a2f8-574b3e9889cf" providerId="ADAL" clId="{4A0F0B5A-011E-46B8-A55E-A4FE8CDFB851}" dt="2021-08-26T18:52:18.054" v="507"/>
        <pc:sldMkLst>
          <pc:docMk/>
          <pc:sldMk cId="2702861148" sldId="316"/>
        </pc:sldMkLst>
      </pc:sldChg>
      <pc:sldChg chg="delSp modSp add mod ord setBg delDesignElem">
        <pc:chgData name="Suhail Niazi" userId="f8184dc7-cd61-49c6-a2f8-574b3e9889cf" providerId="ADAL" clId="{4A0F0B5A-011E-46B8-A55E-A4FE8CDFB851}" dt="2021-08-26T19:10:40.190" v="688" actId="207"/>
        <pc:sldMkLst>
          <pc:docMk/>
          <pc:sldMk cId="3260621268" sldId="317"/>
        </pc:sldMkLst>
        <pc:spChg chg="mod">
          <ac:chgData name="Suhail Niazi" userId="f8184dc7-cd61-49c6-a2f8-574b3e9889cf" providerId="ADAL" clId="{4A0F0B5A-011E-46B8-A55E-A4FE8CDFB851}" dt="2021-08-26T19:10:40.190" v="688" actId="207"/>
          <ac:spMkLst>
            <pc:docMk/>
            <pc:sldMk cId="3260621268" sldId="317"/>
            <ac:spMk id="4" creationId="{5C9661BA-B11E-4CC0-B653-DA43E5DE8720}"/>
          </ac:spMkLst>
        </pc:spChg>
        <pc:spChg chg="del">
          <ac:chgData name="Suhail Niazi" userId="f8184dc7-cd61-49c6-a2f8-574b3e9889cf" providerId="ADAL" clId="{4A0F0B5A-011E-46B8-A55E-A4FE8CDFB851}" dt="2021-08-26T16:06:15.240" v="72"/>
          <ac:spMkLst>
            <pc:docMk/>
            <pc:sldMk cId="3260621268" sldId="317"/>
            <ac:spMk id="270" creationId="{6D29BE04-4454-4832-B83F-10D001BFF94D}"/>
          </ac:spMkLst>
        </pc:spChg>
        <pc:spChg chg="del">
          <ac:chgData name="Suhail Niazi" userId="f8184dc7-cd61-49c6-a2f8-574b3e9889cf" providerId="ADAL" clId="{4A0F0B5A-011E-46B8-A55E-A4FE8CDFB851}" dt="2021-08-26T16:06:15.240" v="72"/>
          <ac:spMkLst>
            <pc:docMk/>
            <pc:sldMk cId="3260621268" sldId="317"/>
            <ac:spMk id="272" creationId="{98714CE9-3C2C-48E1-8B8F-CFB7735C43D7}"/>
          </ac:spMkLst>
        </pc:spChg>
        <pc:spChg chg="del">
          <ac:chgData name="Suhail Niazi" userId="f8184dc7-cd61-49c6-a2f8-574b3e9889cf" providerId="ADAL" clId="{4A0F0B5A-011E-46B8-A55E-A4FE8CDFB851}" dt="2021-08-26T16:06:15.240" v="72"/>
          <ac:spMkLst>
            <pc:docMk/>
            <pc:sldMk cId="3260621268" sldId="317"/>
            <ac:spMk id="297" creationId="{CC892AB0-7D6D-4FC9-9105-0CB427161889}"/>
          </ac:spMkLst>
        </pc:spChg>
        <pc:grpChg chg="del">
          <ac:chgData name="Suhail Niazi" userId="f8184dc7-cd61-49c6-a2f8-574b3e9889cf" providerId="ADAL" clId="{4A0F0B5A-011E-46B8-A55E-A4FE8CDFB851}" dt="2021-08-26T16:06:15.240" v="72"/>
          <ac:grpSpMkLst>
            <pc:docMk/>
            <pc:sldMk cId="3260621268" sldId="317"/>
            <ac:grpSpMk id="250" creationId="{0328E69E-CE3D-4110-8BF7-AD3C0C10CB1C}"/>
          </ac:grpSpMkLst>
        </pc:grpChg>
        <pc:grpChg chg="del">
          <ac:chgData name="Suhail Niazi" userId="f8184dc7-cd61-49c6-a2f8-574b3e9889cf" providerId="ADAL" clId="{4A0F0B5A-011E-46B8-A55E-A4FE8CDFB851}" dt="2021-08-26T16:06:15.240" v="72"/>
          <ac:grpSpMkLst>
            <pc:docMk/>
            <pc:sldMk cId="3260621268" sldId="317"/>
            <ac:grpSpMk id="256" creationId="{F64806C9-3599-45A7-BCFF-F762C54276F8}"/>
          </ac:grpSpMkLst>
        </pc:grpChg>
        <pc:grpChg chg="del">
          <ac:chgData name="Suhail Niazi" userId="f8184dc7-cd61-49c6-a2f8-574b3e9889cf" providerId="ADAL" clId="{4A0F0B5A-011E-46B8-A55E-A4FE8CDFB851}" dt="2021-08-26T16:06:15.240" v="72"/>
          <ac:grpSpMkLst>
            <pc:docMk/>
            <pc:sldMk cId="3260621268" sldId="317"/>
            <ac:grpSpMk id="262" creationId="{1287AC97-A8E8-4B45-A50A-3057A88B4088}"/>
          </ac:grpSpMkLst>
        </pc:grpChg>
        <pc:grpChg chg="del">
          <ac:chgData name="Suhail Niazi" userId="f8184dc7-cd61-49c6-a2f8-574b3e9889cf" providerId="ADAL" clId="{4A0F0B5A-011E-46B8-A55E-A4FE8CDFB851}" dt="2021-08-26T16:06:15.240" v="72"/>
          <ac:grpSpMkLst>
            <pc:docMk/>
            <pc:sldMk cId="3260621268" sldId="317"/>
            <ac:grpSpMk id="296" creationId="{3BAEF7DA-43C4-4736-B5A3-B48E6125AB2D}"/>
          </ac:grpSpMkLst>
        </pc:grpChg>
        <pc:grpChg chg="del">
          <ac:chgData name="Suhail Niazi" userId="f8184dc7-cd61-49c6-a2f8-574b3e9889cf" providerId="ADAL" clId="{4A0F0B5A-011E-46B8-A55E-A4FE8CDFB851}" dt="2021-08-26T16:06:15.240" v="72"/>
          <ac:grpSpMkLst>
            <pc:docMk/>
            <pc:sldMk cId="3260621268" sldId="317"/>
            <ac:grpSpMk id="298" creationId="{807353E4-FA19-40CB-8AF8-3A8E6704BE09}"/>
          </ac:grpSpMkLst>
        </pc:grpChg>
        <pc:picChg chg="del">
          <ac:chgData name="Suhail Niazi" userId="f8184dc7-cd61-49c6-a2f8-574b3e9889cf" providerId="ADAL" clId="{4A0F0B5A-011E-46B8-A55E-A4FE8CDFB851}" dt="2021-08-26T16:06:15.240" v="72"/>
          <ac:picMkLst>
            <pc:docMk/>
            <pc:sldMk cId="3260621268" sldId="317"/>
            <ac:picMk id="295" creationId="{9FBB3149-8289-4060-BB01-ED3047C53146}"/>
          </ac:picMkLst>
        </pc:picChg>
      </pc:sldChg>
      <pc:sldChg chg="delSp modSp add mod ord setBg delDesignElem">
        <pc:chgData name="Suhail Niazi" userId="f8184dc7-cd61-49c6-a2f8-574b3e9889cf" providerId="ADAL" clId="{4A0F0B5A-011E-46B8-A55E-A4FE8CDFB851}" dt="2021-08-26T19:26:29.874" v="923" actId="5793"/>
        <pc:sldMkLst>
          <pc:docMk/>
          <pc:sldMk cId="2338039203" sldId="557"/>
        </pc:sldMkLst>
        <pc:spChg chg="mod">
          <ac:chgData name="Suhail Niazi" userId="f8184dc7-cd61-49c6-a2f8-574b3e9889cf" providerId="ADAL" clId="{4A0F0B5A-011E-46B8-A55E-A4FE8CDFB851}" dt="2021-08-26T18:15:23.510" v="402" actId="207"/>
          <ac:spMkLst>
            <pc:docMk/>
            <pc:sldMk cId="2338039203" sldId="557"/>
            <ac:spMk id="2" creationId="{00000000-0000-0000-0000-000000000000}"/>
          </ac:spMkLst>
        </pc:spChg>
        <pc:spChg chg="mod">
          <ac:chgData name="Suhail Niazi" userId="f8184dc7-cd61-49c6-a2f8-574b3e9889cf" providerId="ADAL" clId="{4A0F0B5A-011E-46B8-A55E-A4FE8CDFB851}" dt="2021-08-26T19:26:29.874" v="923" actId="5793"/>
          <ac:spMkLst>
            <pc:docMk/>
            <pc:sldMk cId="2338039203" sldId="557"/>
            <ac:spMk id="3" creationId="{00000000-0000-0000-0000-000000000000}"/>
          </ac:spMkLst>
        </pc:spChg>
        <pc:spChg chg="del">
          <ac:chgData name="Suhail Niazi" userId="f8184dc7-cd61-49c6-a2f8-574b3e9889cf" providerId="ADAL" clId="{4A0F0B5A-011E-46B8-A55E-A4FE8CDFB851}" dt="2021-08-26T18:08:40.921" v="381"/>
          <ac:spMkLst>
            <pc:docMk/>
            <pc:sldMk cId="2338039203" sldId="557"/>
            <ac:spMk id="18" creationId="{39E4C68A-A4A9-48A4-9FF2-D2896B1EA01F}"/>
          </ac:spMkLst>
        </pc:spChg>
        <pc:spChg chg="del">
          <ac:chgData name="Suhail Niazi" userId="f8184dc7-cd61-49c6-a2f8-574b3e9889cf" providerId="ADAL" clId="{4A0F0B5A-011E-46B8-A55E-A4FE8CDFB851}" dt="2021-08-26T18:08:40.921" v="381"/>
          <ac:spMkLst>
            <pc:docMk/>
            <pc:sldMk cId="2338039203" sldId="557"/>
            <ac:spMk id="19" creationId="{E2B9AEA5-52CB-49A6-AF8A-33502F291B91}"/>
          </ac:spMkLst>
        </pc:spChg>
      </pc:sldChg>
      <pc:sldChg chg="delSp modSp add mod setBg delDesignElem">
        <pc:chgData name="Suhail Niazi" userId="f8184dc7-cd61-49c6-a2f8-574b3e9889cf" providerId="ADAL" clId="{4A0F0B5A-011E-46B8-A55E-A4FE8CDFB851}" dt="2021-08-26T19:33:34.244" v="1322" actId="14100"/>
        <pc:sldMkLst>
          <pc:docMk/>
          <pc:sldMk cId="323012842" sldId="598"/>
        </pc:sldMkLst>
        <pc:spChg chg="mod">
          <ac:chgData name="Suhail Niazi" userId="f8184dc7-cd61-49c6-a2f8-574b3e9889cf" providerId="ADAL" clId="{4A0F0B5A-011E-46B8-A55E-A4FE8CDFB851}" dt="2021-08-26T19:15:08.072" v="734" actId="20577"/>
          <ac:spMkLst>
            <pc:docMk/>
            <pc:sldMk cId="323012842" sldId="598"/>
            <ac:spMk id="2" creationId="{00000000-0000-0000-0000-000000000000}"/>
          </ac:spMkLst>
        </pc:spChg>
        <pc:spChg chg="mod">
          <ac:chgData name="Suhail Niazi" userId="f8184dc7-cd61-49c6-a2f8-574b3e9889cf" providerId="ADAL" clId="{4A0F0B5A-011E-46B8-A55E-A4FE8CDFB851}" dt="2021-08-26T19:33:34.244" v="1322" actId="14100"/>
          <ac:spMkLst>
            <pc:docMk/>
            <pc:sldMk cId="323012842" sldId="598"/>
            <ac:spMk id="3" creationId="{00000000-0000-0000-0000-000000000000}"/>
          </ac:spMkLst>
        </pc:spChg>
        <pc:spChg chg="del">
          <ac:chgData name="Suhail Niazi" userId="f8184dc7-cd61-49c6-a2f8-574b3e9889cf" providerId="ADAL" clId="{4A0F0B5A-011E-46B8-A55E-A4FE8CDFB851}" dt="2021-08-26T19:05:20.241" v="619"/>
          <ac:spMkLst>
            <pc:docMk/>
            <pc:sldMk cId="323012842" sldId="598"/>
            <ac:spMk id="9" creationId="{81AEB8A9-B768-4E30-BA55-D919E6687343}"/>
          </ac:spMkLst>
        </pc:spChg>
        <pc:picChg chg="mod">
          <ac:chgData name="Suhail Niazi" userId="f8184dc7-cd61-49c6-a2f8-574b3e9889cf" providerId="ADAL" clId="{4A0F0B5A-011E-46B8-A55E-A4FE8CDFB851}" dt="2021-08-26T19:15:22.132" v="737" actId="14100"/>
          <ac:picMkLst>
            <pc:docMk/>
            <pc:sldMk cId="323012842" sldId="598"/>
            <ac:picMk id="4" creationId="{06547DD4-E982-4FB9-A387-4E0AD65F9EEC}"/>
          </ac:picMkLst>
        </pc:picChg>
      </pc:sldChg>
      <pc:sldChg chg="delSp modSp add mod setBg delDesignElem">
        <pc:chgData name="Suhail Niazi" userId="f8184dc7-cd61-49c6-a2f8-574b3e9889cf" providerId="ADAL" clId="{4A0F0B5A-011E-46B8-A55E-A4FE8CDFB851}" dt="2021-08-26T19:18:06.825" v="838" actId="6549"/>
        <pc:sldMkLst>
          <pc:docMk/>
          <pc:sldMk cId="17932402" sldId="599"/>
        </pc:sldMkLst>
        <pc:spChg chg="mod">
          <ac:chgData name="Suhail Niazi" userId="f8184dc7-cd61-49c6-a2f8-574b3e9889cf" providerId="ADAL" clId="{4A0F0B5A-011E-46B8-A55E-A4FE8CDFB851}" dt="2021-08-26T19:17:31.940" v="802" actId="20577"/>
          <ac:spMkLst>
            <pc:docMk/>
            <pc:sldMk cId="17932402" sldId="599"/>
            <ac:spMk id="2" creationId="{00000000-0000-0000-0000-000000000000}"/>
          </ac:spMkLst>
        </pc:spChg>
        <pc:spChg chg="mod">
          <ac:chgData name="Suhail Niazi" userId="f8184dc7-cd61-49c6-a2f8-574b3e9889cf" providerId="ADAL" clId="{4A0F0B5A-011E-46B8-A55E-A4FE8CDFB851}" dt="2021-08-26T19:18:06.825" v="838" actId="6549"/>
          <ac:spMkLst>
            <pc:docMk/>
            <pc:sldMk cId="17932402" sldId="599"/>
            <ac:spMk id="3" creationId="{00000000-0000-0000-0000-000000000000}"/>
          </ac:spMkLst>
        </pc:spChg>
        <pc:spChg chg="del">
          <ac:chgData name="Suhail Niazi" userId="f8184dc7-cd61-49c6-a2f8-574b3e9889cf" providerId="ADAL" clId="{4A0F0B5A-011E-46B8-A55E-A4FE8CDFB851}" dt="2021-08-26T19:05:20.241" v="619"/>
          <ac:spMkLst>
            <pc:docMk/>
            <pc:sldMk cId="17932402" sldId="599"/>
            <ac:spMk id="8" creationId="{39E4C68A-A4A9-48A4-9FF2-D2896B1EA01F}"/>
          </ac:spMkLst>
        </pc:spChg>
        <pc:spChg chg="del">
          <ac:chgData name="Suhail Niazi" userId="f8184dc7-cd61-49c6-a2f8-574b3e9889cf" providerId="ADAL" clId="{4A0F0B5A-011E-46B8-A55E-A4FE8CDFB851}" dt="2021-08-26T19:05:20.241" v="619"/>
          <ac:spMkLst>
            <pc:docMk/>
            <pc:sldMk cId="17932402" sldId="599"/>
            <ac:spMk id="10" creationId="{E2B9AEA5-52CB-49A6-AF8A-33502F291B91}"/>
          </ac:spMkLst>
        </pc:spChg>
      </pc:sldChg>
      <pc:sldChg chg="delSp modSp add mod setBg delDesignElem">
        <pc:chgData name="Suhail Niazi" userId="f8184dc7-cd61-49c6-a2f8-574b3e9889cf" providerId="ADAL" clId="{4A0F0B5A-011E-46B8-A55E-A4FE8CDFB851}" dt="2021-08-26T19:03:05.198" v="613" actId="20577"/>
        <pc:sldMkLst>
          <pc:docMk/>
          <pc:sldMk cId="1519306992" sldId="600"/>
        </pc:sldMkLst>
        <pc:spChg chg="mod">
          <ac:chgData name="Suhail Niazi" userId="f8184dc7-cd61-49c6-a2f8-574b3e9889cf" providerId="ADAL" clId="{4A0F0B5A-011E-46B8-A55E-A4FE8CDFB851}" dt="2021-08-26T19:01:37.008" v="564" actId="20577"/>
          <ac:spMkLst>
            <pc:docMk/>
            <pc:sldMk cId="1519306992" sldId="600"/>
            <ac:spMk id="2" creationId="{00000000-0000-0000-0000-000000000000}"/>
          </ac:spMkLst>
        </pc:spChg>
        <pc:spChg chg="del">
          <ac:chgData name="Suhail Niazi" userId="f8184dc7-cd61-49c6-a2f8-574b3e9889cf" providerId="ADAL" clId="{4A0F0B5A-011E-46B8-A55E-A4FE8CDFB851}" dt="2021-08-26T19:01:29.966" v="559"/>
          <ac:spMkLst>
            <pc:docMk/>
            <pc:sldMk cId="1519306992" sldId="600"/>
            <ac:spMk id="14" creationId="{F7422F06-6017-4361-8872-E0E2CEB20B48}"/>
          </ac:spMkLst>
        </pc:spChg>
        <pc:graphicFrameChg chg="mod">
          <ac:chgData name="Suhail Niazi" userId="f8184dc7-cd61-49c6-a2f8-574b3e9889cf" providerId="ADAL" clId="{4A0F0B5A-011E-46B8-A55E-A4FE8CDFB851}" dt="2021-08-26T19:03:05.198" v="613" actId="20577"/>
          <ac:graphicFrameMkLst>
            <pc:docMk/>
            <pc:sldMk cId="1519306992" sldId="600"/>
            <ac:graphicFrameMk id="5" creationId="{1C44E4DD-BB5C-406C-A897-614A159CB2FA}"/>
          </ac:graphicFrameMkLst>
        </pc:graphicFrameChg>
      </pc:sldChg>
      <pc:sldChg chg="delSp modSp add mod setBg delDesignElem">
        <pc:chgData name="Suhail Niazi" userId="f8184dc7-cd61-49c6-a2f8-574b3e9889cf" providerId="ADAL" clId="{4A0F0B5A-011E-46B8-A55E-A4FE8CDFB851}" dt="2021-08-27T03:27:16.541" v="1363" actId="14100"/>
        <pc:sldMkLst>
          <pc:docMk/>
          <pc:sldMk cId="3119269178" sldId="601"/>
        </pc:sldMkLst>
        <pc:spChg chg="mod">
          <ac:chgData name="Suhail Niazi" userId="f8184dc7-cd61-49c6-a2f8-574b3e9889cf" providerId="ADAL" clId="{4A0F0B5A-011E-46B8-A55E-A4FE8CDFB851}" dt="2021-08-27T03:27:16.541" v="1363" actId="14100"/>
          <ac:spMkLst>
            <pc:docMk/>
            <pc:sldMk cId="3119269178" sldId="601"/>
            <ac:spMk id="2" creationId="{00000000-0000-0000-0000-000000000000}"/>
          </ac:spMkLst>
        </pc:spChg>
        <pc:spChg chg="mod">
          <ac:chgData name="Suhail Niazi" userId="f8184dc7-cd61-49c6-a2f8-574b3e9889cf" providerId="ADAL" clId="{4A0F0B5A-011E-46B8-A55E-A4FE8CDFB851}" dt="2021-08-26T19:14:09.083" v="726" actId="27636"/>
          <ac:spMkLst>
            <pc:docMk/>
            <pc:sldMk cId="3119269178" sldId="601"/>
            <ac:spMk id="3" creationId="{00000000-0000-0000-0000-000000000000}"/>
          </ac:spMkLst>
        </pc:spChg>
        <pc:spChg chg="del">
          <ac:chgData name="Suhail Niazi" userId="f8184dc7-cd61-49c6-a2f8-574b3e9889cf" providerId="ADAL" clId="{4A0F0B5A-011E-46B8-A55E-A4FE8CDFB851}" dt="2021-08-26T19:05:20.241" v="619"/>
          <ac:spMkLst>
            <pc:docMk/>
            <pc:sldMk cId="3119269178" sldId="601"/>
            <ac:spMk id="8" creationId="{39E4C68A-A4A9-48A4-9FF2-D2896B1EA01F}"/>
          </ac:spMkLst>
        </pc:spChg>
        <pc:spChg chg="del">
          <ac:chgData name="Suhail Niazi" userId="f8184dc7-cd61-49c6-a2f8-574b3e9889cf" providerId="ADAL" clId="{4A0F0B5A-011E-46B8-A55E-A4FE8CDFB851}" dt="2021-08-26T19:05:20.241" v="619"/>
          <ac:spMkLst>
            <pc:docMk/>
            <pc:sldMk cId="3119269178" sldId="601"/>
            <ac:spMk id="10" creationId="{E2B9AEA5-52CB-49A6-AF8A-33502F291B91}"/>
          </ac:spMkLst>
        </pc:spChg>
      </pc:sldChg>
      <pc:sldChg chg="delSp modSp add mod setBg delDesignElem">
        <pc:chgData name="Suhail Niazi" userId="f8184dc7-cd61-49c6-a2f8-574b3e9889cf" providerId="ADAL" clId="{4A0F0B5A-011E-46B8-A55E-A4FE8CDFB851}" dt="2021-08-26T19:20:11.624" v="909" actId="20577"/>
        <pc:sldMkLst>
          <pc:docMk/>
          <pc:sldMk cId="1603654955" sldId="602"/>
        </pc:sldMkLst>
        <pc:spChg chg="mod">
          <ac:chgData name="Suhail Niazi" userId="f8184dc7-cd61-49c6-a2f8-574b3e9889cf" providerId="ADAL" clId="{4A0F0B5A-011E-46B8-A55E-A4FE8CDFB851}" dt="2021-08-26T19:18:20.946" v="840" actId="14100"/>
          <ac:spMkLst>
            <pc:docMk/>
            <pc:sldMk cId="1603654955" sldId="602"/>
            <ac:spMk id="2" creationId="{00000000-0000-0000-0000-000000000000}"/>
          </ac:spMkLst>
        </pc:spChg>
        <pc:spChg chg="mod">
          <ac:chgData name="Suhail Niazi" userId="f8184dc7-cd61-49c6-a2f8-574b3e9889cf" providerId="ADAL" clId="{4A0F0B5A-011E-46B8-A55E-A4FE8CDFB851}" dt="2021-08-26T19:20:11.624" v="909" actId="20577"/>
          <ac:spMkLst>
            <pc:docMk/>
            <pc:sldMk cId="1603654955" sldId="602"/>
            <ac:spMk id="3" creationId="{00000000-0000-0000-0000-000000000000}"/>
          </ac:spMkLst>
        </pc:spChg>
        <pc:spChg chg="del">
          <ac:chgData name="Suhail Niazi" userId="f8184dc7-cd61-49c6-a2f8-574b3e9889cf" providerId="ADAL" clId="{4A0F0B5A-011E-46B8-A55E-A4FE8CDFB851}" dt="2021-08-26T19:05:20.241" v="619"/>
          <ac:spMkLst>
            <pc:docMk/>
            <pc:sldMk cId="1603654955" sldId="602"/>
            <ac:spMk id="8" creationId="{39E4C68A-A4A9-48A4-9FF2-D2896B1EA01F}"/>
          </ac:spMkLst>
        </pc:spChg>
        <pc:spChg chg="del">
          <ac:chgData name="Suhail Niazi" userId="f8184dc7-cd61-49c6-a2f8-574b3e9889cf" providerId="ADAL" clId="{4A0F0B5A-011E-46B8-A55E-A4FE8CDFB851}" dt="2021-08-26T19:05:20.241" v="619"/>
          <ac:spMkLst>
            <pc:docMk/>
            <pc:sldMk cId="1603654955" sldId="602"/>
            <ac:spMk id="10" creationId="{E2B9AEA5-52CB-49A6-AF8A-33502F291B91}"/>
          </ac:spMkLst>
        </pc:spChg>
      </pc:sldChg>
      <pc:sldChg chg="delSp modSp add mod setBg delDesignElem">
        <pc:chgData name="Suhail Niazi" userId="f8184dc7-cd61-49c6-a2f8-574b3e9889cf" providerId="ADAL" clId="{4A0F0B5A-011E-46B8-A55E-A4FE8CDFB851}" dt="2021-08-27T03:27:06.666" v="1361" actId="14100"/>
        <pc:sldMkLst>
          <pc:docMk/>
          <pc:sldMk cId="2537939744" sldId="603"/>
        </pc:sldMkLst>
        <pc:spChg chg="mod">
          <ac:chgData name="Suhail Niazi" userId="f8184dc7-cd61-49c6-a2f8-574b3e9889cf" providerId="ADAL" clId="{4A0F0B5A-011E-46B8-A55E-A4FE8CDFB851}" dt="2021-08-26T19:12:53.359" v="690" actId="14100"/>
          <ac:spMkLst>
            <pc:docMk/>
            <pc:sldMk cId="2537939744" sldId="603"/>
            <ac:spMk id="2" creationId="{00000000-0000-0000-0000-000000000000}"/>
          </ac:spMkLst>
        </pc:spChg>
        <pc:spChg chg="mod">
          <ac:chgData name="Suhail Niazi" userId="f8184dc7-cd61-49c6-a2f8-574b3e9889cf" providerId="ADAL" clId="{4A0F0B5A-011E-46B8-A55E-A4FE8CDFB851}" dt="2021-08-27T03:27:06.666" v="1361" actId="14100"/>
          <ac:spMkLst>
            <pc:docMk/>
            <pc:sldMk cId="2537939744" sldId="603"/>
            <ac:spMk id="3" creationId="{00000000-0000-0000-0000-000000000000}"/>
          </ac:spMkLst>
        </pc:spChg>
        <pc:spChg chg="del">
          <ac:chgData name="Suhail Niazi" userId="f8184dc7-cd61-49c6-a2f8-574b3e9889cf" providerId="ADAL" clId="{4A0F0B5A-011E-46B8-A55E-A4FE8CDFB851}" dt="2021-08-26T19:05:20.241" v="619"/>
          <ac:spMkLst>
            <pc:docMk/>
            <pc:sldMk cId="2537939744" sldId="603"/>
            <ac:spMk id="8" creationId="{39E4C68A-A4A9-48A4-9FF2-D2896B1EA01F}"/>
          </ac:spMkLst>
        </pc:spChg>
        <pc:spChg chg="del">
          <ac:chgData name="Suhail Niazi" userId="f8184dc7-cd61-49c6-a2f8-574b3e9889cf" providerId="ADAL" clId="{4A0F0B5A-011E-46B8-A55E-A4FE8CDFB851}" dt="2021-08-26T19:05:20.241" v="619"/>
          <ac:spMkLst>
            <pc:docMk/>
            <pc:sldMk cId="2537939744" sldId="603"/>
            <ac:spMk id="10" creationId="{E2B9AEA5-52CB-49A6-AF8A-33502F291B91}"/>
          </ac:spMkLst>
        </pc:spChg>
      </pc:sldChg>
      <pc:sldChg chg="delSp add setBg delDesignElem">
        <pc:chgData name="Suhail Niazi" userId="f8184dc7-cd61-49c6-a2f8-574b3e9889cf" providerId="ADAL" clId="{4A0F0B5A-011E-46B8-A55E-A4FE8CDFB851}" dt="2021-08-26T18:41:00.756" v="488"/>
        <pc:sldMkLst>
          <pc:docMk/>
          <pc:sldMk cId="1752016178" sldId="605"/>
        </pc:sldMkLst>
        <pc:spChg chg="del">
          <ac:chgData name="Suhail Niazi" userId="f8184dc7-cd61-49c6-a2f8-574b3e9889cf" providerId="ADAL" clId="{4A0F0B5A-011E-46B8-A55E-A4FE8CDFB851}" dt="2021-08-26T18:41:00.756" v="488"/>
          <ac:spMkLst>
            <pc:docMk/>
            <pc:sldMk cId="1752016178" sldId="605"/>
            <ac:spMk id="15" creationId="{39E4C68A-A4A9-48A4-9FF2-D2896B1EA01F}"/>
          </ac:spMkLst>
        </pc:spChg>
        <pc:spChg chg="del">
          <ac:chgData name="Suhail Niazi" userId="f8184dc7-cd61-49c6-a2f8-574b3e9889cf" providerId="ADAL" clId="{4A0F0B5A-011E-46B8-A55E-A4FE8CDFB851}" dt="2021-08-26T18:41:00.756" v="488"/>
          <ac:spMkLst>
            <pc:docMk/>
            <pc:sldMk cId="1752016178" sldId="605"/>
            <ac:spMk id="17" creationId="{E2B9AEA5-52CB-49A6-AF8A-33502F291B91}"/>
          </ac:spMkLst>
        </pc:spChg>
      </pc:sldChg>
      <pc:sldChg chg="delSp modSp add mod setBg delDesignElem">
        <pc:chgData name="Suhail Niazi" userId="f8184dc7-cd61-49c6-a2f8-574b3e9889cf" providerId="ADAL" clId="{4A0F0B5A-011E-46B8-A55E-A4FE8CDFB851}" dt="2021-08-26T18:39:46.513" v="485" actId="6549"/>
        <pc:sldMkLst>
          <pc:docMk/>
          <pc:sldMk cId="582137256" sldId="606"/>
        </pc:sldMkLst>
        <pc:spChg chg="mod">
          <ac:chgData name="Suhail Niazi" userId="f8184dc7-cd61-49c6-a2f8-574b3e9889cf" providerId="ADAL" clId="{4A0F0B5A-011E-46B8-A55E-A4FE8CDFB851}" dt="2021-08-26T18:37:24.217" v="436" actId="14100"/>
          <ac:spMkLst>
            <pc:docMk/>
            <pc:sldMk cId="582137256" sldId="606"/>
            <ac:spMk id="2" creationId="{1EC643CE-41A2-48FD-AA3A-556045B8FC6F}"/>
          </ac:spMkLst>
        </pc:spChg>
        <pc:spChg chg="mod">
          <ac:chgData name="Suhail Niazi" userId="f8184dc7-cd61-49c6-a2f8-574b3e9889cf" providerId="ADAL" clId="{4A0F0B5A-011E-46B8-A55E-A4FE8CDFB851}" dt="2021-08-26T18:39:46.513" v="485" actId="6549"/>
          <ac:spMkLst>
            <pc:docMk/>
            <pc:sldMk cId="582137256" sldId="606"/>
            <ac:spMk id="3" creationId="{F4060C54-161C-4C57-8EAB-E0D3F31FB4ED}"/>
          </ac:spMkLst>
        </pc:spChg>
        <pc:spChg chg="del">
          <ac:chgData name="Suhail Niazi" userId="f8184dc7-cd61-49c6-a2f8-574b3e9889cf" providerId="ADAL" clId="{4A0F0B5A-011E-46B8-A55E-A4FE8CDFB851}" dt="2021-08-26T18:37:12.765" v="434"/>
          <ac:spMkLst>
            <pc:docMk/>
            <pc:sldMk cId="582137256" sldId="606"/>
            <ac:spMk id="9" creationId="{81AEB8A9-B768-4E30-BA55-D919E6687343}"/>
          </ac:spMkLst>
        </pc:spChg>
      </pc:sldChg>
      <pc:sldChg chg="modSp add mod setBg">
        <pc:chgData name="Suhail Niazi" userId="f8184dc7-cd61-49c6-a2f8-574b3e9889cf" providerId="ADAL" clId="{4A0F0B5A-011E-46B8-A55E-A4FE8CDFB851}" dt="2021-08-26T18:59:11.092" v="557" actId="20577"/>
        <pc:sldMkLst>
          <pc:docMk/>
          <pc:sldMk cId="710439895" sldId="609"/>
        </pc:sldMkLst>
        <pc:spChg chg="mod">
          <ac:chgData name="Suhail Niazi" userId="f8184dc7-cd61-49c6-a2f8-574b3e9889cf" providerId="ADAL" clId="{4A0F0B5A-011E-46B8-A55E-A4FE8CDFB851}" dt="2021-08-26T18:59:11.092" v="557" actId="20577"/>
          <ac:spMkLst>
            <pc:docMk/>
            <pc:sldMk cId="710439895" sldId="609"/>
            <ac:spMk id="2" creationId="{66CA697B-D79D-4F74-8BF1-F7C52591F350}"/>
          </ac:spMkLst>
        </pc:spChg>
      </pc:sldChg>
      <pc:sldChg chg="delSp modSp add mod setBg delDesignElem">
        <pc:chgData name="Suhail Niazi" userId="f8184dc7-cd61-49c6-a2f8-574b3e9889cf" providerId="ADAL" clId="{4A0F0B5A-011E-46B8-A55E-A4FE8CDFB851}" dt="2021-08-26T18:41:14.864" v="491" actId="14100"/>
        <pc:sldMkLst>
          <pc:docMk/>
          <pc:sldMk cId="3797641936" sldId="610"/>
        </pc:sldMkLst>
        <pc:spChg chg="mod">
          <ac:chgData name="Suhail Niazi" userId="f8184dc7-cd61-49c6-a2f8-574b3e9889cf" providerId="ADAL" clId="{4A0F0B5A-011E-46B8-A55E-A4FE8CDFB851}" dt="2021-08-26T18:41:09.788" v="490" actId="14100"/>
          <ac:spMkLst>
            <pc:docMk/>
            <pc:sldMk cId="3797641936" sldId="610"/>
            <ac:spMk id="2" creationId="{ADC87EC8-04CD-4068-804A-C0F232CC8734}"/>
          </ac:spMkLst>
        </pc:spChg>
        <pc:spChg chg="del">
          <ac:chgData name="Suhail Niazi" userId="f8184dc7-cd61-49c6-a2f8-574b3e9889cf" providerId="ADAL" clId="{4A0F0B5A-011E-46B8-A55E-A4FE8CDFB851}" dt="2021-08-26T18:41:00.756" v="488"/>
          <ac:spMkLst>
            <pc:docMk/>
            <pc:sldMk cId="3797641936" sldId="610"/>
            <ac:spMk id="9" creationId="{F7422F06-6017-4361-8872-E0E2CEB20B48}"/>
          </ac:spMkLst>
        </pc:spChg>
        <pc:graphicFrameChg chg="mod">
          <ac:chgData name="Suhail Niazi" userId="f8184dc7-cd61-49c6-a2f8-574b3e9889cf" providerId="ADAL" clId="{4A0F0B5A-011E-46B8-A55E-A4FE8CDFB851}" dt="2021-08-26T18:41:14.864" v="491" actId="14100"/>
          <ac:graphicFrameMkLst>
            <pc:docMk/>
            <pc:sldMk cId="3797641936" sldId="610"/>
            <ac:graphicFrameMk id="5" creationId="{EB0A45CA-0E24-4889-83FF-C2E5843D5287}"/>
          </ac:graphicFrameMkLst>
        </pc:graphicFrameChg>
      </pc:sldChg>
      <pc:sldChg chg="delSp modSp add mod ord setBg delDesignElem">
        <pc:chgData name="Suhail Niazi" userId="f8184dc7-cd61-49c6-a2f8-574b3e9889cf" providerId="ADAL" clId="{4A0F0B5A-011E-46B8-A55E-A4FE8CDFB851}" dt="2021-08-27T03:24:30.263" v="1341"/>
        <pc:sldMkLst>
          <pc:docMk/>
          <pc:sldMk cId="316668789" sldId="612"/>
        </pc:sldMkLst>
        <pc:spChg chg="mod">
          <ac:chgData name="Suhail Niazi" userId="f8184dc7-cd61-49c6-a2f8-574b3e9889cf" providerId="ADAL" clId="{4A0F0B5A-011E-46B8-A55E-A4FE8CDFB851}" dt="2021-08-27T03:24:24.603" v="1339" actId="20577"/>
          <ac:spMkLst>
            <pc:docMk/>
            <pc:sldMk cId="316668789" sldId="612"/>
            <ac:spMk id="2" creationId="{66CA697B-D79D-4F74-8BF1-F7C52591F350}"/>
          </ac:spMkLst>
        </pc:spChg>
        <pc:spChg chg="mod">
          <ac:chgData name="Suhail Niazi" userId="f8184dc7-cd61-49c6-a2f8-574b3e9889cf" providerId="ADAL" clId="{4A0F0B5A-011E-46B8-A55E-A4FE8CDFB851}" dt="2021-08-26T18:58:41.799" v="531" actId="255"/>
          <ac:spMkLst>
            <pc:docMk/>
            <pc:sldMk cId="316668789" sldId="612"/>
            <ac:spMk id="3" creationId="{8C16AC9F-9136-4022-A64F-0A9737D58CF8}"/>
          </ac:spMkLst>
        </pc:spChg>
        <pc:spChg chg="del">
          <ac:chgData name="Suhail Niazi" userId="f8184dc7-cd61-49c6-a2f8-574b3e9889cf" providerId="ADAL" clId="{4A0F0B5A-011E-46B8-A55E-A4FE8CDFB851}" dt="2021-08-26T18:58:17.918" v="528"/>
          <ac:spMkLst>
            <pc:docMk/>
            <pc:sldMk cId="316668789" sldId="612"/>
            <ac:spMk id="9" creationId="{CA4D39DB-AFA4-47BA-A7F2-13A71D210C66}"/>
          </ac:spMkLst>
        </pc:spChg>
      </pc:sldChg>
      <pc:sldChg chg="modSp add mod setBg">
        <pc:chgData name="Suhail Niazi" userId="f8184dc7-cd61-49c6-a2f8-574b3e9889cf" providerId="ADAL" clId="{4A0F0B5A-011E-46B8-A55E-A4FE8CDFB851}" dt="2021-08-26T19:10:12.978" v="677" actId="20577"/>
        <pc:sldMkLst>
          <pc:docMk/>
          <pc:sldMk cId="85930147" sldId="613"/>
        </pc:sldMkLst>
        <pc:spChg chg="mod">
          <ac:chgData name="Suhail Niazi" userId="f8184dc7-cd61-49c6-a2f8-574b3e9889cf" providerId="ADAL" clId="{4A0F0B5A-011E-46B8-A55E-A4FE8CDFB851}" dt="2021-08-26T18:33:48.011" v="409" actId="403"/>
          <ac:spMkLst>
            <pc:docMk/>
            <pc:sldMk cId="85930147" sldId="613"/>
            <ac:spMk id="2" creationId="{66CA697B-D79D-4F74-8BF1-F7C52591F350}"/>
          </ac:spMkLst>
        </pc:spChg>
        <pc:graphicFrameChg chg="mod modGraphic">
          <ac:chgData name="Suhail Niazi" userId="f8184dc7-cd61-49c6-a2f8-574b3e9889cf" providerId="ADAL" clId="{4A0F0B5A-011E-46B8-A55E-A4FE8CDFB851}" dt="2021-08-26T19:10:12.978" v="677" actId="20577"/>
          <ac:graphicFrameMkLst>
            <pc:docMk/>
            <pc:sldMk cId="85930147" sldId="613"/>
            <ac:graphicFrameMk id="5" creationId="{C0F067C6-CBC3-47C6-B88C-1604870DEFCB}"/>
          </ac:graphicFrameMkLst>
        </pc:graphicFrameChg>
      </pc:sldChg>
      <pc:sldChg chg="add">
        <pc:chgData name="Suhail Niazi" userId="f8184dc7-cd61-49c6-a2f8-574b3e9889cf" providerId="ADAL" clId="{4A0F0B5A-011E-46B8-A55E-A4FE8CDFB851}" dt="2021-08-26T18:54:29.788" v="511"/>
        <pc:sldMkLst>
          <pc:docMk/>
          <pc:sldMk cId="924934924" sldId="614"/>
        </pc:sldMkLst>
      </pc:sldChg>
      <pc:sldChg chg="add">
        <pc:chgData name="Suhail Niazi" userId="f8184dc7-cd61-49c6-a2f8-574b3e9889cf" providerId="ADAL" clId="{4A0F0B5A-011E-46B8-A55E-A4FE8CDFB851}" dt="2021-08-26T18:54:29.788" v="511"/>
        <pc:sldMkLst>
          <pc:docMk/>
          <pc:sldMk cId="2333538451" sldId="615"/>
        </pc:sldMkLst>
      </pc:sldChg>
      <pc:sldChg chg="add">
        <pc:chgData name="Suhail Niazi" userId="f8184dc7-cd61-49c6-a2f8-574b3e9889cf" providerId="ADAL" clId="{4A0F0B5A-011E-46B8-A55E-A4FE8CDFB851}" dt="2021-08-26T18:54:29.788" v="511"/>
        <pc:sldMkLst>
          <pc:docMk/>
          <pc:sldMk cId="2240328651" sldId="616"/>
        </pc:sldMkLst>
      </pc:sldChg>
      <pc:sldChg chg="add">
        <pc:chgData name="Suhail Niazi" userId="f8184dc7-cd61-49c6-a2f8-574b3e9889cf" providerId="ADAL" clId="{4A0F0B5A-011E-46B8-A55E-A4FE8CDFB851}" dt="2021-08-26T18:54:29.788" v="511"/>
        <pc:sldMkLst>
          <pc:docMk/>
          <pc:sldMk cId="39946691" sldId="617"/>
        </pc:sldMkLst>
      </pc:sldChg>
      <pc:sldChg chg="add">
        <pc:chgData name="Suhail Niazi" userId="f8184dc7-cd61-49c6-a2f8-574b3e9889cf" providerId="ADAL" clId="{4A0F0B5A-011E-46B8-A55E-A4FE8CDFB851}" dt="2021-08-26T18:54:29.788" v="511"/>
        <pc:sldMkLst>
          <pc:docMk/>
          <pc:sldMk cId="2316327652" sldId="618"/>
        </pc:sldMkLst>
      </pc:sldChg>
      <pc:sldChg chg="add">
        <pc:chgData name="Suhail Niazi" userId="f8184dc7-cd61-49c6-a2f8-574b3e9889cf" providerId="ADAL" clId="{4A0F0B5A-011E-46B8-A55E-A4FE8CDFB851}" dt="2021-08-26T18:54:29.788" v="511"/>
        <pc:sldMkLst>
          <pc:docMk/>
          <pc:sldMk cId="2342939925" sldId="619"/>
        </pc:sldMkLst>
      </pc:sldChg>
      <pc:sldChg chg="add">
        <pc:chgData name="Suhail Niazi" userId="f8184dc7-cd61-49c6-a2f8-574b3e9889cf" providerId="ADAL" clId="{4A0F0B5A-011E-46B8-A55E-A4FE8CDFB851}" dt="2021-08-26T18:54:29.788" v="511"/>
        <pc:sldMkLst>
          <pc:docMk/>
          <pc:sldMk cId="3752455693" sldId="620"/>
        </pc:sldMkLst>
      </pc:sldChg>
      <pc:sldChg chg="add">
        <pc:chgData name="Suhail Niazi" userId="f8184dc7-cd61-49c6-a2f8-574b3e9889cf" providerId="ADAL" clId="{4A0F0B5A-011E-46B8-A55E-A4FE8CDFB851}" dt="2021-08-26T18:54:29.788" v="511"/>
        <pc:sldMkLst>
          <pc:docMk/>
          <pc:sldMk cId="3525083553" sldId="621"/>
        </pc:sldMkLst>
      </pc:sldChg>
      <pc:sldChg chg="add">
        <pc:chgData name="Suhail Niazi" userId="f8184dc7-cd61-49c6-a2f8-574b3e9889cf" providerId="ADAL" clId="{4A0F0B5A-011E-46B8-A55E-A4FE8CDFB851}" dt="2021-08-26T18:54:29.788" v="511"/>
        <pc:sldMkLst>
          <pc:docMk/>
          <pc:sldMk cId="1958312331" sldId="622"/>
        </pc:sldMkLst>
      </pc:sldChg>
      <pc:sldChg chg="add">
        <pc:chgData name="Suhail Niazi" userId="f8184dc7-cd61-49c6-a2f8-574b3e9889cf" providerId="ADAL" clId="{4A0F0B5A-011E-46B8-A55E-A4FE8CDFB851}" dt="2021-08-26T18:54:29.788" v="511"/>
        <pc:sldMkLst>
          <pc:docMk/>
          <pc:sldMk cId="143885512" sldId="623"/>
        </pc:sldMkLst>
      </pc:sldChg>
      <pc:sldChg chg="delSp modSp add mod">
        <pc:chgData name="Suhail Niazi" userId="f8184dc7-cd61-49c6-a2f8-574b3e9889cf" providerId="ADAL" clId="{4A0F0B5A-011E-46B8-A55E-A4FE8CDFB851}" dt="2021-08-26T19:31:12.333" v="1279" actId="20577"/>
        <pc:sldMkLst>
          <pc:docMk/>
          <pc:sldMk cId="2963125530" sldId="624"/>
        </pc:sldMkLst>
        <pc:spChg chg="mod">
          <ac:chgData name="Suhail Niazi" userId="f8184dc7-cd61-49c6-a2f8-574b3e9889cf" providerId="ADAL" clId="{4A0F0B5A-011E-46B8-A55E-A4FE8CDFB851}" dt="2021-08-26T19:27:03.434" v="926" actId="6549"/>
          <ac:spMkLst>
            <pc:docMk/>
            <pc:sldMk cId="2963125530" sldId="624"/>
            <ac:spMk id="2" creationId="{00000000-0000-0000-0000-000000000000}"/>
          </ac:spMkLst>
        </pc:spChg>
        <pc:spChg chg="mod">
          <ac:chgData name="Suhail Niazi" userId="f8184dc7-cd61-49c6-a2f8-574b3e9889cf" providerId="ADAL" clId="{4A0F0B5A-011E-46B8-A55E-A4FE8CDFB851}" dt="2021-08-26T19:31:12.333" v="1279" actId="20577"/>
          <ac:spMkLst>
            <pc:docMk/>
            <pc:sldMk cId="2963125530" sldId="624"/>
            <ac:spMk id="3" creationId="{00000000-0000-0000-0000-000000000000}"/>
          </ac:spMkLst>
        </pc:spChg>
        <pc:picChg chg="del">
          <ac:chgData name="Suhail Niazi" userId="f8184dc7-cd61-49c6-a2f8-574b3e9889cf" providerId="ADAL" clId="{4A0F0B5A-011E-46B8-A55E-A4FE8CDFB851}" dt="2021-08-26T19:30:14.174" v="1199" actId="478"/>
          <ac:picMkLst>
            <pc:docMk/>
            <pc:sldMk cId="2963125530" sldId="624"/>
            <ac:picMk id="6" creationId="{5757FA57-74B2-42FD-8501-41369E1CADD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E9AA90-067C-4384-BC87-2CA75236C27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7F95582-F214-4D61-BE28-FBEC3971F588}">
      <dgm:prSet/>
      <dgm:spPr/>
      <dgm:t>
        <a:bodyPr/>
        <a:lstStyle/>
        <a:p>
          <a:pPr>
            <a:defRPr cap="all"/>
          </a:pPr>
          <a:r>
            <a:rPr lang="en-US"/>
            <a:t>Books </a:t>
          </a:r>
        </a:p>
      </dgm:t>
    </dgm:pt>
    <dgm:pt modelId="{7DC6155D-5F41-4DC7-8C22-72A00F7F885A}" type="parTrans" cxnId="{20EC1A17-3088-4BB6-B313-12DCC42BDD3B}">
      <dgm:prSet/>
      <dgm:spPr/>
      <dgm:t>
        <a:bodyPr/>
        <a:lstStyle/>
        <a:p>
          <a:endParaRPr lang="en-US"/>
        </a:p>
      </dgm:t>
    </dgm:pt>
    <dgm:pt modelId="{236868AA-64E2-4DFE-A4D7-277F49251A55}" type="sibTrans" cxnId="{20EC1A17-3088-4BB6-B313-12DCC42BDD3B}">
      <dgm:prSet/>
      <dgm:spPr/>
      <dgm:t>
        <a:bodyPr/>
        <a:lstStyle/>
        <a:p>
          <a:endParaRPr lang="en-US"/>
        </a:p>
      </dgm:t>
    </dgm:pt>
    <dgm:pt modelId="{84ED6212-7806-468A-BE49-962E1737C46B}">
      <dgm:prSet/>
      <dgm:spPr/>
      <dgm:t>
        <a:bodyPr/>
        <a:lstStyle/>
        <a:p>
          <a:pPr>
            <a:defRPr cap="all"/>
          </a:pPr>
          <a:r>
            <a:rPr lang="en-US"/>
            <a:t>Articles </a:t>
          </a:r>
        </a:p>
      </dgm:t>
    </dgm:pt>
    <dgm:pt modelId="{6E61F6F1-74CA-440D-9B20-D577CD00FEAF}" type="parTrans" cxnId="{CC07EF6A-4055-4721-A4CD-815765F9ED6D}">
      <dgm:prSet/>
      <dgm:spPr/>
      <dgm:t>
        <a:bodyPr/>
        <a:lstStyle/>
        <a:p>
          <a:endParaRPr lang="en-US"/>
        </a:p>
      </dgm:t>
    </dgm:pt>
    <dgm:pt modelId="{8637C1C8-CF12-4C94-BEED-17A154552584}" type="sibTrans" cxnId="{CC07EF6A-4055-4721-A4CD-815765F9ED6D}">
      <dgm:prSet/>
      <dgm:spPr/>
      <dgm:t>
        <a:bodyPr/>
        <a:lstStyle/>
        <a:p>
          <a:endParaRPr lang="en-US"/>
        </a:p>
      </dgm:t>
    </dgm:pt>
    <dgm:pt modelId="{5E29F836-F1C8-4E31-9297-5ECABBE0C1D0}">
      <dgm:prSet/>
      <dgm:spPr/>
      <dgm:t>
        <a:bodyPr/>
        <a:lstStyle/>
        <a:p>
          <a:pPr>
            <a:defRPr cap="all"/>
          </a:pPr>
          <a:r>
            <a:rPr lang="en-US"/>
            <a:t>Dissertations </a:t>
          </a:r>
        </a:p>
      </dgm:t>
    </dgm:pt>
    <dgm:pt modelId="{7F9281B2-C301-4217-A4EE-06BCD96E9230}" type="parTrans" cxnId="{7F81EB77-5803-4B46-8280-912FA891B5EA}">
      <dgm:prSet/>
      <dgm:spPr/>
      <dgm:t>
        <a:bodyPr/>
        <a:lstStyle/>
        <a:p>
          <a:endParaRPr lang="en-US"/>
        </a:p>
      </dgm:t>
    </dgm:pt>
    <dgm:pt modelId="{306D7896-F14E-4487-A6DB-1A813026309D}" type="sibTrans" cxnId="{7F81EB77-5803-4B46-8280-912FA891B5EA}">
      <dgm:prSet/>
      <dgm:spPr/>
      <dgm:t>
        <a:bodyPr/>
        <a:lstStyle/>
        <a:p>
          <a:endParaRPr lang="en-US"/>
        </a:p>
      </dgm:t>
    </dgm:pt>
    <dgm:pt modelId="{D2083D1B-D723-4883-B390-B5D498BD3FAF}" type="pres">
      <dgm:prSet presAssocID="{7DE9AA90-067C-4384-BC87-2CA75236C27F}" presName="root" presStyleCnt="0">
        <dgm:presLayoutVars>
          <dgm:dir/>
          <dgm:resizeHandles val="exact"/>
        </dgm:presLayoutVars>
      </dgm:prSet>
      <dgm:spPr/>
    </dgm:pt>
    <dgm:pt modelId="{36DCBC4B-DEA9-4837-9589-D23E355DE87E}" type="pres">
      <dgm:prSet presAssocID="{07F95582-F214-4D61-BE28-FBEC3971F588}" presName="compNode" presStyleCnt="0"/>
      <dgm:spPr/>
    </dgm:pt>
    <dgm:pt modelId="{1A0BE7DC-3098-407C-9134-839DDFAC5DCD}" type="pres">
      <dgm:prSet presAssocID="{07F95582-F214-4D61-BE28-FBEC3971F588}" presName="iconBgRect" presStyleLbl="bgShp" presStyleIdx="0" presStyleCnt="3"/>
      <dgm:spPr/>
    </dgm:pt>
    <dgm:pt modelId="{E9446B23-C756-4AF1-B4C4-0B2CB82057C5}" type="pres">
      <dgm:prSet presAssocID="{07F95582-F214-4D61-BE28-FBEC3971F5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8F9031F-DAF1-4378-8520-67F7115AAF37}" type="pres">
      <dgm:prSet presAssocID="{07F95582-F214-4D61-BE28-FBEC3971F588}" presName="spaceRect" presStyleCnt="0"/>
      <dgm:spPr/>
    </dgm:pt>
    <dgm:pt modelId="{FEBB395E-B515-4D7C-81FD-E837A0E590F7}" type="pres">
      <dgm:prSet presAssocID="{07F95582-F214-4D61-BE28-FBEC3971F588}" presName="textRect" presStyleLbl="revTx" presStyleIdx="0" presStyleCnt="3">
        <dgm:presLayoutVars>
          <dgm:chMax val="1"/>
          <dgm:chPref val="1"/>
        </dgm:presLayoutVars>
      </dgm:prSet>
      <dgm:spPr/>
    </dgm:pt>
    <dgm:pt modelId="{4AD4500A-E2D3-4276-9D20-47F2CFFFC392}" type="pres">
      <dgm:prSet presAssocID="{236868AA-64E2-4DFE-A4D7-277F49251A55}" presName="sibTrans" presStyleCnt="0"/>
      <dgm:spPr/>
    </dgm:pt>
    <dgm:pt modelId="{5B267317-50A1-461C-969C-8DC12B5EBDD6}" type="pres">
      <dgm:prSet presAssocID="{84ED6212-7806-468A-BE49-962E1737C46B}" presName="compNode" presStyleCnt="0"/>
      <dgm:spPr/>
    </dgm:pt>
    <dgm:pt modelId="{25ECCB8A-5F5C-4592-916B-083F3FC132EF}" type="pres">
      <dgm:prSet presAssocID="{84ED6212-7806-468A-BE49-962E1737C46B}" presName="iconBgRect" presStyleLbl="bgShp" presStyleIdx="1" presStyleCnt="3"/>
      <dgm:spPr/>
    </dgm:pt>
    <dgm:pt modelId="{030878B7-00C0-48EA-914E-A41D1C6C1EDA}" type="pres">
      <dgm:prSet presAssocID="{84ED6212-7806-468A-BE49-962E1737C46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0DECCED2-5E9E-4E51-8B7A-E7097C7D4323}" type="pres">
      <dgm:prSet presAssocID="{84ED6212-7806-468A-BE49-962E1737C46B}" presName="spaceRect" presStyleCnt="0"/>
      <dgm:spPr/>
    </dgm:pt>
    <dgm:pt modelId="{1EEBB69E-5671-48B4-83D1-9D1BEE61EFC6}" type="pres">
      <dgm:prSet presAssocID="{84ED6212-7806-468A-BE49-962E1737C46B}" presName="textRect" presStyleLbl="revTx" presStyleIdx="1" presStyleCnt="3">
        <dgm:presLayoutVars>
          <dgm:chMax val="1"/>
          <dgm:chPref val="1"/>
        </dgm:presLayoutVars>
      </dgm:prSet>
      <dgm:spPr/>
    </dgm:pt>
    <dgm:pt modelId="{526D893F-430C-43D0-A284-EEA408FEC468}" type="pres">
      <dgm:prSet presAssocID="{8637C1C8-CF12-4C94-BEED-17A154552584}" presName="sibTrans" presStyleCnt="0"/>
      <dgm:spPr/>
    </dgm:pt>
    <dgm:pt modelId="{6854751B-EF40-4DC1-87BE-2B8F1AB8D999}" type="pres">
      <dgm:prSet presAssocID="{5E29F836-F1C8-4E31-9297-5ECABBE0C1D0}" presName="compNode" presStyleCnt="0"/>
      <dgm:spPr/>
    </dgm:pt>
    <dgm:pt modelId="{52ABCB66-2DEE-4DEC-826A-D1CFD609E497}" type="pres">
      <dgm:prSet presAssocID="{5E29F836-F1C8-4E31-9297-5ECABBE0C1D0}" presName="iconBgRect" presStyleLbl="bgShp" presStyleIdx="2" presStyleCnt="3"/>
      <dgm:spPr/>
    </dgm:pt>
    <dgm:pt modelId="{BE261097-3EC8-475D-A1BD-11AE0517755A}" type="pres">
      <dgm:prSet presAssocID="{5E29F836-F1C8-4E31-9297-5ECABBE0C1D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A0DE75B6-DFDE-43F4-90CE-6C0DAF99B565}" type="pres">
      <dgm:prSet presAssocID="{5E29F836-F1C8-4E31-9297-5ECABBE0C1D0}" presName="spaceRect" presStyleCnt="0"/>
      <dgm:spPr/>
    </dgm:pt>
    <dgm:pt modelId="{EEE914D9-3851-4CB7-BFA8-8EF6E02106A2}" type="pres">
      <dgm:prSet presAssocID="{5E29F836-F1C8-4E31-9297-5ECABBE0C1D0}" presName="textRect" presStyleLbl="revTx" presStyleIdx="2" presStyleCnt="3">
        <dgm:presLayoutVars>
          <dgm:chMax val="1"/>
          <dgm:chPref val="1"/>
        </dgm:presLayoutVars>
      </dgm:prSet>
      <dgm:spPr/>
    </dgm:pt>
  </dgm:ptLst>
  <dgm:cxnLst>
    <dgm:cxn modelId="{20EC1A17-3088-4BB6-B313-12DCC42BDD3B}" srcId="{7DE9AA90-067C-4384-BC87-2CA75236C27F}" destId="{07F95582-F214-4D61-BE28-FBEC3971F588}" srcOrd="0" destOrd="0" parTransId="{7DC6155D-5F41-4DC7-8C22-72A00F7F885A}" sibTransId="{236868AA-64E2-4DFE-A4D7-277F49251A55}"/>
    <dgm:cxn modelId="{CC07EF6A-4055-4721-A4CD-815765F9ED6D}" srcId="{7DE9AA90-067C-4384-BC87-2CA75236C27F}" destId="{84ED6212-7806-468A-BE49-962E1737C46B}" srcOrd="1" destOrd="0" parTransId="{6E61F6F1-74CA-440D-9B20-D577CD00FEAF}" sibTransId="{8637C1C8-CF12-4C94-BEED-17A154552584}"/>
    <dgm:cxn modelId="{A5F6176D-E6F5-454A-9BF3-CEAC272D945B}" type="presOf" srcId="{7DE9AA90-067C-4384-BC87-2CA75236C27F}" destId="{D2083D1B-D723-4883-B390-B5D498BD3FAF}" srcOrd="0" destOrd="0" presId="urn:microsoft.com/office/officeart/2018/5/layout/IconCircleLabelList"/>
    <dgm:cxn modelId="{D90DFE6D-F7A3-4D88-BE05-290B2A1C841F}" type="presOf" srcId="{07F95582-F214-4D61-BE28-FBEC3971F588}" destId="{FEBB395E-B515-4D7C-81FD-E837A0E590F7}" srcOrd="0" destOrd="0" presId="urn:microsoft.com/office/officeart/2018/5/layout/IconCircleLabelList"/>
    <dgm:cxn modelId="{7F81EB77-5803-4B46-8280-912FA891B5EA}" srcId="{7DE9AA90-067C-4384-BC87-2CA75236C27F}" destId="{5E29F836-F1C8-4E31-9297-5ECABBE0C1D0}" srcOrd="2" destOrd="0" parTransId="{7F9281B2-C301-4217-A4EE-06BCD96E9230}" sibTransId="{306D7896-F14E-4487-A6DB-1A813026309D}"/>
    <dgm:cxn modelId="{CB6930B9-E514-4821-9092-1ADE796A464C}" type="presOf" srcId="{84ED6212-7806-468A-BE49-962E1737C46B}" destId="{1EEBB69E-5671-48B4-83D1-9D1BEE61EFC6}" srcOrd="0" destOrd="0" presId="urn:microsoft.com/office/officeart/2018/5/layout/IconCircleLabelList"/>
    <dgm:cxn modelId="{8CCC36CE-9381-43C9-B5DD-66D940F9BA30}" type="presOf" srcId="{5E29F836-F1C8-4E31-9297-5ECABBE0C1D0}" destId="{EEE914D9-3851-4CB7-BFA8-8EF6E02106A2}" srcOrd="0" destOrd="0" presId="urn:microsoft.com/office/officeart/2018/5/layout/IconCircleLabelList"/>
    <dgm:cxn modelId="{1583C66F-1BD1-4CDF-87D7-D8A765CC063A}" type="presParOf" srcId="{D2083D1B-D723-4883-B390-B5D498BD3FAF}" destId="{36DCBC4B-DEA9-4837-9589-D23E355DE87E}" srcOrd="0" destOrd="0" presId="urn:microsoft.com/office/officeart/2018/5/layout/IconCircleLabelList"/>
    <dgm:cxn modelId="{00C37026-E6F2-4237-B634-619B562A2E0F}" type="presParOf" srcId="{36DCBC4B-DEA9-4837-9589-D23E355DE87E}" destId="{1A0BE7DC-3098-407C-9134-839DDFAC5DCD}" srcOrd="0" destOrd="0" presId="urn:microsoft.com/office/officeart/2018/5/layout/IconCircleLabelList"/>
    <dgm:cxn modelId="{5352D8C4-9B2E-494C-9381-24AF496BF46C}" type="presParOf" srcId="{36DCBC4B-DEA9-4837-9589-D23E355DE87E}" destId="{E9446B23-C756-4AF1-B4C4-0B2CB82057C5}" srcOrd="1" destOrd="0" presId="urn:microsoft.com/office/officeart/2018/5/layout/IconCircleLabelList"/>
    <dgm:cxn modelId="{33EFC9AF-1D9F-4E8B-9A29-2DA035ECE2FD}" type="presParOf" srcId="{36DCBC4B-DEA9-4837-9589-D23E355DE87E}" destId="{08F9031F-DAF1-4378-8520-67F7115AAF37}" srcOrd="2" destOrd="0" presId="urn:microsoft.com/office/officeart/2018/5/layout/IconCircleLabelList"/>
    <dgm:cxn modelId="{958818AD-5AB5-4F4B-914A-ADBD702F5D23}" type="presParOf" srcId="{36DCBC4B-DEA9-4837-9589-D23E355DE87E}" destId="{FEBB395E-B515-4D7C-81FD-E837A0E590F7}" srcOrd="3" destOrd="0" presId="urn:microsoft.com/office/officeart/2018/5/layout/IconCircleLabelList"/>
    <dgm:cxn modelId="{FEE54694-6A2A-4D8C-9DB8-B26A1B9B40E0}" type="presParOf" srcId="{D2083D1B-D723-4883-B390-B5D498BD3FAF}" destId="{4AD4500A-E2D3-4276-9D20-47F2CFFFC392}" srcOrd="1" destOrd="0" presId="urn:microsoft.com/office/officeart/2018/5/layout/IconCircleLabelList"/>
    <dgm:cxn modelId="{F0D6974C-98AD-417B-BC79-BE64D6600AC3}" type="presParOf" srcId="{D2083D1B-D723-4883-B390-B5D498BD3FAF}" destId="{5B267317-50A1-461C-969C-8DC12B5EBDD6}" srcOrd="2" destOrd="0" presId="urn:microsoft.com/office/officeart/2018/5/layout/IconCircleLabelList"/>
    <dgm:cxn modelId="{75367D02-7158-45A4-B212-DB45CFF07539}" type="presParOf" srcId="{5B267317-50A1-461C-969C-8DC12B5EBDD6}" destId="{25ECCB8A-5F5C-4592-916B-083F3FC132EF}" srcOrd="0" destOrd="0" presId="urn:microsoft.com/office/officeart/2018/5/layout/IconCircleLabelList"/>
    <dgm:cxn modelId="{7829DB93-2AD8-4D7A-81E4-493779D99BE7}" type="presParOf" srcId="{5B267317-50A1-461C-969C-8DC12B5EBDD6}" destId="{030878B7-00C0-48EA-914E-A41D1C6C1EDA}" srcOrd="1" destOrd="0" presId="urn:microsoft.com/office/officeart/2018/5/layout/IconCircleLabelList"/>
    <dgm:cxn modelId="{DF7B77D6-0F9C-483B-B2AC-8437E83D75AD}" type="presParOf" srcId="{5B267317-50A1-461C-969C-8DC12B5EBDD6}" destId="{0DECCED2-5E9E-4E51-8B7A-E7097C7D4323}" srcOrd="2" destOrd="0" presId="urn:microsoft.com/office/officeart/2018/5/layout/IconCircleLabelList"/>
    <dgm:cxn modelId="{2DDB6B93-E33D-4AC1-9318-B7CAB14521E5}" type="presParOf" srcId="{5B267317-50A1-461C-969C-8DC12B5EBDD6}" destId="{1EEBB69E-5671-48B4-83D1-9D1BEE61EFC6}" srcOrd="3" destOrd="0" presId="urn:microsoft.com/office/officeart/2018/5/layout/IconCircleLabelList"/>
    <dgm:cxn modelId="{C513D13B-84F6-478F-97E6-8B34022B503F}" type="presParOf" srcId="{D2083D1B-D723-4883-B390-B5D498BD3FAF}" destId="{526D893F-430C-43D0-A284-EEA408FEC468}" srcOrd="3" destOrd="0" presId="urn:microsoft.com/office/officeart/2018/5/layout/IconCircleLabelList"/>
    <dgm:cxn modelId="{48B77152-E5BF-46A9-A6F5-7C8EF0D6CA97}" type="presParOf" srcId="{D2083D1B-D723-4883-B390-B5D498BD3FAF}" destId="{6854751B-EF40-4DC1-87BE-2B8F1AB8D999}" srcOrd="4" destOrd="0" presId="urn:microsoft.com/office/officeart/2018/5/layout/IconCircleLabelList"/>
    <dgm:cxn modelId="{DC4B2FD7-3527-49CF-A8E8-06A14EA7017D}" type="presParOf" srcId="{6854751B-EF40-4DC1-87BE-2B8F1AB8D999}" destId="{52ABCB66-2DEE-4DEC-826A-D1CFD609E497}" srcOrd="0" destOrd="0" presId="urn:microsoft.com/office/officeart/2018/5/layout/IconCircleLabelList"/>
    <dgm:cxn modelId="{4B0F902E-66CE-45C5-AB30-0A07BD3C85DA}" type="presParOf" srcId="{6854751B-EF40-4DC1-87BE-2B8F1AB8D999}" destId="{BE261097-3EC8-475D-A1BD-11AE0517755A}" srcOrd="1" destOrd="0" presId="urn:microsoft.com/office/officeart/2018/5/layout/IconCircleLabelList"/>
    <dgm:cxn modelId="{71CE985F-15FD-4A19-9311-79D9798F72CD}" type="presParOf" srcId="{6854751B-EF40-4DC1-87BE-2B8F1AB8D999}" destId="{A0DE75B6-DFDE-43F4-90CE-6C0DAF99B565}" srcOrd="2" destOrd="0" presId="urn:microsoft.com/office/officeart/2018/5/layout/IconCircleLabelList"/>
    <dgm:cxn modelId="{38583ACA-CFC8-4CB5-BCC0-5745E4C9301B}" type="presParOf" srcId="{6854751B-EF40-4DC1-87BE-2B8F1AB8D999}" destId="{EEE914D9-3851-4CB7-BFA8-8EF6E02106A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77124-EC5B-414A-8847-2616B66FED6B}"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1A71829B-9DEB-43E9-8A27-8408CFD28520}">
      <dgm:prSet/>
      <dgm:spPr/>
      <dgm:t>
        <a:bodyPr/>
        <a:lstStyle/>
        <a:p>
          <a:r>
            <a:rPr lang="en-US" b="0" i="0" dirty="0"/>
            <a:t>B7  Identify and either recommend or make appropriate deletions (e.g., to remove repetitive, irrelevant, or otherwise superfluous material) and additions (e.g., to fill gaps in content or strengthen transitions between sections) in both text and visual elements.</a:t>
          </a:r>
          <a:endParaRPr lang="en-US" dirty="0"/>
        </a:p>
      </dgm:t>
    </dgm:pt>
    <dgm:pt modelId="{AEFA4BEE-85B4-4BEE-9D1B-76D05DBCCF90}" type="parTrans" cxnId="{D09DCD4E-E9F0-4663-8CC3-920D27685298}">
      <dgm:prSet/>
      <dgm:spPr/>
      <dgm:t>
        <a:bodyPr/>
        <a:lstStyle/>
        <a:p>
          <a:endParaRPr lang="en-US"/>
        </a:p>
      </dgm:t>
    </dgm:pt>
    <dgm:pt modelId="{F877C8DC-6E00-446C-AD4B-85E687DA30EF}" type="sibTrans" cxnId="{D09DCD4E-E9F0-4663-8CC3-920D27685298}">
      <dgm:prSet/>
      <dgm:spPr/>
      <dgm:t>
        <a:bodyPr/>
        <a:lstStyle/>
        <a:p>
          <a:endParaRPr lang="en-US"/>
        </a:p>
      </dgm:t>
    </dgm:pt>
    <dgm:pt modelId="{52EE76EE-6115-481D-A12E-A30712A76BF2}">
      <dgm:prSet/>
      <dgm:spPr/>
      <dgm:t>
        <a:bodyPr/>
        <a:lstStyle/>
        <a:p>
          <a:r>
            <a:rPr lang="en-US" b="0" i="0"/>
            <a:t>B8  Recognize and either query or resolve instances of questionable accuracy, inadequate research, imbalanced content, and lack of focus.</a:t>
          </a:r>
          <a:endParaRPr lang="en-US"/>
        </a:p>
      </dgm:t>
    </dgm:pt>
    <dgm:pt modelId="{3F869AC2-CABD-4C72-A2E4-85669DEEEB51}" type="parTrans" cxnId="{73750C65-E4EB-4015-A593-4CCF54520398}">
      <dgm:prSet/>
      <dgm:spPr/>
      <dgm:t>
        <a:bodyPr/>
        <a:lstStyle/>
        <a:p>
          <a:endParaRPr lang="en-US"/>
        </a:p>
      </dgm:t>
    </dgm:pt>
    <dgm:pt modelId="{3855292A-A0B2-49D7-A01E-BC6C040B7110}" type="sibTrans" cxnId="{73750C65-E4EB-4015-A593-4CCF54520398}">
      <dgm:prSet/>
      <dgm:spPr/>
      <dgm:t>
        <a:bodyPr/>
        <a:lstStyle/>
        <a:p>
          <a:endParaRPr lang="en-US"/>
        </a:p>
      </dgm:t>
    </dgm:pt>
    <dgm:pt modelId="{C39FAE28-17C8-447A-9D31-82B3BB9B2B95}">
      <dgm:prSet/>
      <dgm:spPr/>
      <dgm:t>
        <a:bodyPr/>
        <a:lstStyle/>
        <a:p>
          <a:r>
            <a:rPr lang="en-US" b="0" i="0"/>
            <a:t>B9  Recognize and recast material that would be better presented in another form (e.g., number-laden text as a table, descriptive material as a diagram or infographic, a long series of points as a list, a lengthy digression as an appendix).</a:t>
          </a:r>
          <a:endParaRPr lang="en-US"/>
        </a:p>
      </dgm:t>
    </dgm:pt>
    <dgm:pt modelId="{ADFB2693-3AD6-4876-A3B3-0DCA7307C355}" type="parTrans" cxnId="{563D09EC-FD55-4AE3-AB74-DC412CF1C9AC}">
      <dgm:prSet/>
      <dgm:spPr/>
      <dgm:t>
        <a:bodyPr/>
        <a:lstStyle/>
        <a:p>
          <a:endParaRPr lang="en-US"/>
        </a:p>
      </dgm:t>
    </dgm:pt>
    <dgm:pt modelId="{5CB7DA48-C336-409E-9109-9F87CDF6B3D1}" type="sibTrans" cxnId="{563D09EC-FD55-4AE3-AB74-DC412CF1C9AC}">
      <dgm:prSet/>
      <dgm:spPr/>
      <dgm:t>
        <a:bodyPr/>
        <a:lstStyle/>
        <a:p>
          <a:endParaRPr lang="en-US"/>
        </a:p>
      </dgm:t>
    </dgm:pt>
    <dgm:pt modelId="{868EC622-FC9F-40D7-A5F0-23823BDE92EC}" type="pres">
      <dgm:prSet presAssocID="{32D77124-EC5B-414A-8847-2616B66FED6B}" presName="linear" presStyleCnt="0">
        <dgm:presLayoutVars>
          <dgm:animLvl val="lvl"/>
          <dgm:resizeHandles val="exact"/>
        </dgm:presLayoutVars>
      </dgm:prSet>
      <dgm:spPr/>
    </dgm:pt>
    <dgm:pt modelId="{5DB25BB9-8566-443C-A24E-C51BF3B15CF9}" type="pres">
      <dgm:prSet presAssocID="{1A71829B-9DEB-43E9-8A27-8408CFD28520}" presName="parentText" presStyleLbl="node1" presStyleIdx="0" presStyleCnt="3">
        <dgm:presLayoutVars>
          <dgm:chMax val="0"/>
          <dgm:bulletEnabled val="1"/>
        </dgm:presLayoutVars>
      </dgm:prSet>
      <dgm:spPr/>
    </dgm:pt>
    <dgm:pt modelId="{CA9512AE-9925-4E16-A14F-0A1331C8C703}" type="pres">
      <dgm:prSet presAssocID="{F877C8DC-6E00-446C-AD4B-85E687DA30EF}" presName="spacer" presStyleCnt="0"/>
      <dgm:spPr/>
    </dgm:pt>
    <dgm:pt modelId="{CCC537B3-F84F-4624-8E59-DB2B417F754D}" type="pres">
      <dgm:prSet presAssocID="{52EE76EE-6115-481D-A12E-A30712A76BF2}" presName="parentText" presStyleLbl="node1" presStyleIdx="1" presStyleCnt="3">
        <dgm:presLayoutVars>
          <dgm:chMax val="0"/>
          <dgm:bulletEnabled val="1"/>
        </dgm:presLayoutVars>
      </dgm:prSet>
      <dgm:spPr/>
    </dgm:pt>
    <dgm:pt modelId="{868C358F-B529-4863-BFF7-A34902CF6C56}" type="pres">
      <dgm:prSet presAssocID="{3855292A-A0B2-49D7-A01E-BC6C040B7110}" presName="spacer" presStyleCnt="0"/>
      <dgm:spPr/>
    </dgm:pt>
    <dgm:pt modelId="{2B243CEE-2616-4AC1-9C92-62528F4E6C2A}" type="pres">
      <dgm:prSet presAssocID="{C39FAE28-17C8-447A-9D31-82B3BB9B2B95}" presName="parentText" presStyleLbl="node1" presStyleIdx="2" presStyleCnt="3">
        <dgm:presLayoutVars>
          <dgm:chMax val="0"/>
          <dgm:bulletEnabled val="1"/>
        </dgm:presLayoutVars>
      </dgm:prSet>
      <dgm:spPr/>
    </dgm:pt>
  </dgm:ptLst>
  <dgm:cxnLst>
    <dgm:cxn modelId="{996E2032-C35C-4E73-A193-D3007442A0D1}" type="presOf" srcId="{32D77124-EC5B-414A-8847-2616B66FED6B}" destId="{868EC622-FC9F-40D7-A5F0-23823BDE92EC}" srcOrd="0" destOrd="0" presId="urn:microsoft.com/office/officeart/2005/8/layout/vList2"/>
    <dgm:cxn modelId="{73750C65-E4EB-4015-A593-4CCF54520398}" srcId="{32D77124-EC5B-414A-8847-2616B66FED6B}" destId="{52EE76EE-6115-481D-A12E-A30712A76BF2}" srcOrd="1" destOrd="0" parTransId="{3F869AC2-CABD-4C72-A2E4-85669DEEEB51}" sibTransId="{3855292A-A0B2-49D7-A01E-BC6C040B7110}"/>
    <dgm:cxn modelId="{D09DCD4E-E9F0-4663-8CC3-920D27685298}" srcId="{32D77124-EC5B-414A-8847-2616B66FED6B}" destId="{1A71829B-9DEB-43E9-8A27-8408CFD28520}" srcOrd="0" destOrd="0" parTransId="{AEFA4BEE-85B4-4BEE-9D1B-76D05DBCCF90}" sibTransId="{F877C8DC-6E00-446C-AD4B-85E687DA30EF}"/>
    <dgm:cxn modelId="{2CA99457-9574-4864-A3DD-1C5E4297975E}" type="presOf" srcId="{C39FAE28-17C8-447A-9D31-82B3BB9B2B95}" destId="{2B243CEE-2616-4AC1-9C92-62528F4E6C2A}" srcOrd="0" destOrd="0" presId="urn:microsoft.com/office/officeart/2005/8/layout/vList2"/>
    <dgm:cxn modelId="{2F6EC4E9-6852-4064-A0EB-FCF510E705EA}" type="presOf" srcId="{1A71829B-9DEB-43E9-8A27-8408CFD28520}" destId="{5DB25BB9-8566-443C-A24E-C51BF3B15CF9}" srcOrd="0" destOrd="0" presId="urn:microsoft.com/office/officeart/2005/8/layout/vList2"/>
    <dgm:cxn modelId="{563D09EC-FD55-4AE3-AB74-DC412CF1C9AC}" srcId="{32D77124-EC5B-414A-8847-2616B66FED6B}" destId="{C39FAE28-17C8-447A-9D31-82B3BB9B2B95}" srcOrd="2" destOrd="0" parTransId="{ADFB2693-3AD6-4876-A3B3-0DCA7307C355}" sibTransId="{5CB7DA48-C336-409E-9109-9F87CDF6B3D1}"/>
    <dgm:cxn modelId="{4746F9EC-61C3-4336-B0A9-8E145452CED7}" type="presOf" srcId="{52EE76EE-6115-481D-A12E-A30712A76BF2}" destId="{CCC537B3-F84F-4624-8E59-DB2B417F754D}" srcOrd="0" destOrd="0" presId="urn:microsoft.com/office/officeart/2005/8/layout/vList2"/>
    <dgm:cxn modelId="{657A0D26-F61B-4A84-82E4-AF7D5D21033A}" type="presParOf" srcId="{868EC622-FC9F-40D7-A5F0-23823BDE92EC}" destId="{5DB25BB9-8566-443C-A24E-C51BF3B15CF9}" srcOrd="0" destOrd="0" presId="urn:microsoft.com/office/officeart/2005/8/layout/vList2"/>
    <dgm:cxn modelId="{5FC8E3FC-48B8-41C5-832C-50EA45A9A42D}" type="presParOf" srcId="{868EC622-FC9F-40D7-A5F0-23823BDE92EC}" destId="{CA9512AE-9925-4E16-A14F-0A1331C8C703}" srcOrd="1" destOrd="0" presId="urn:microsoft.com/office/officeart/2005/8/layout/vList2"/>
    <dgm:cxn modelId="{9AF7611E-3B39-4564-B6FB-6D45EDF98D61}" type="presParOf" srcId="{868EC622-FC9F-40D7-A5F0-23823BDE92EC}" destId="{CCC537B3-F84F-4624-8E59-DB2B417F754D}" srcOrd="2" destOrd="0" presId="urn:microsoft.com/office/officeart/2005/8/layout/vList2"/>
    <dgm:cxn modelId="{8CFC1927-B0D7-4C4D-ACB1-2F62A6F14980}" type="presParOf" srcId="{868EC622-FC9F-40D7-A5F0-23823BDE92EC}" destId="{868C358F-B529-4863-BFF7-A34902CF6C56}" srcOrd="3" destOrd="0" presId="urn:microsoft.com/office/officeart/2005/8/layout/vList2"/>
    <dgm:cxn modelId="{C38FF98F-2D8C-40A0-8A8D-0296D39FE8A4}" type="presParOf" srcId="{868EC622-FC9F-40D7-A5F0-23823BDE92EC}" destId="{2B243CEE-2616-4AC1-9C92-62528F4E6C2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328848-825A-4057-9F31-79BACAD45563}" type="doc">
      <dgm:prSet loTypeId="urn:microsoft.com/office/officeart/2005/8/layout/vProcess5" loCatId="process" qsTypeId="urn:microsoft.com/office/officeart/2005/8/quickstyle/simple4" qsCatId="simple" csTypeId="urn:microsoft.com/office/officeart/2005/8/colors/colorful5" csCatId="colorful"/>
      <dgm:spPr/>
      <dgm:t>
        <a:bodyPr/>
        <a:lstStyle/>
        <a:p>
          <a:endParaRPr lang="en-US"/>
        </a:p>
      </dgm:t>
    </dgm:pt>
    <dgm:pt modelId="{D4A3D690-767A-4A3C-BDD3-9370F489B9C1}">
      <dgm:prSet/>
      <dgm:spPr/>
      <dgm:t>
        <a:bodyPr/>
        <a:lstStyle/>
        <a:p>
          <a:r>
            <a:rPr lang="en-US" b="0" i="0"/>
            <a:t>B10  Select, create, or secure appropriate visual elements (e.g., images, video, figures), if necessary, in keeping with the requirements and constraints of the publication (e.g., budget, schedule, format, medium). Determine the appropriate content and length of captions, titles, and alt text.</a:t>
          </a:r>
          <a:endParaRPr lang="en-US"/>
        </a:p>
      </dgm:t>
    </dgm:pt>
    <dgm:pt modelId="{064B267E-5B34-47DC-B9E3-93CCA709FBFB}" type="parTrans" cxnId="{ADA4A9EB-A3F5-4371-A86E-F30EF12AB06B}">
      <dgm:prSet/>
      <dgm:spPr/>
      <dgm:t>
        <a:bodyPr/>
        <a:lstStyle/>
        <a:p>
          <a:endParaRPr lang="en-US"/>
        </a:p>
      </dgm:t>
    </dgm:pt>
    <dgm:pt modelId="{F268E419-D4C9-434E-B74A-089F119A8523}" type="sibTrans" cxnId="{ADA4A9EB-A3F5-4371-A86E-F30EF12AB06B}">
      <dgm:prSet/>
      <dgm:spPr/>
      <dgm:t>
        <a:bodyPr/>
        <a:lstStyle/>
        <a:p>
          <a:endParaRPr lang="en-US"/>
        </a:p>
      </dgm:t>
    </dgm:pt>
    <dgm:pt modelId="{80DE635B-21CC-4731-9264-97960605DE0B}">
      <dgm:prSet/>
      <dgm:spPr/>
      <dgm:t>
        <a:bodyPr/>
        <a:lstStyle/>
        <a:p>
          <a:r>
            <a:rPr lang="en-US" b="0" i="0"/>
            <a:t>B11  Identify, create, or secure appropriate supplementary and reference material (e.g., glossaries, endnotes, links).</a:t>
          </a:r>
          <a:endParaRPr lang="en-US"/>
        </a:p>
      </dgm:t>
    </dgm:pt>
    <dgm:pt modelId="{61570B4D-5907-4B50-A239-F579A352D26B}" type="parTrans" cxnId="{7CDB90BE-B535-470F-AD70-867CE5D4F70F}">
      <dgm:prSet/>
      <dgm:spPr/>
      <dgm:t>
        <a:bodyPr/>
        <a:lstStyle/>
        <a:p>
          <a:endParaRPr lang="en-US"/>
        </a:p>
      </dgm:t>
    </dgm:pt>
    <dgm:pt modelId="{C42CBF27-3A3D-48D2-88F5-D0E236B6E02A}" type="sibTrans" cxnId="{7CDB90BE-B535-470F-AD70-867CE5D4F70F}">
      <dgm:prSet/>
      <dgm:spPr/>
      <dgm:t>
        <a:bodyPr/>
        <a:lstStyle/>
        <a:p>
          <a:endParaRPr lang="en-US"/>
        </a:p>
      </dgm:t>
    </dgm:pt>
    <dgm:pt modelId="{BF4533F7-8781-440A-A23D-F1554D210D3B}">
      <dgm:prSet/>
      <dgm:spPr/>
      <dgm:t>
        <a:bodyPr/>
        <a:lstStyle/>
        <a:p>
          <a:r>
            <a:rPr lang="en-US" b="0" i="0"/>
            <a:t>B12  If required, create or secure accurate and complete supplemental material (e.g., audio and video, pop-ups, mastheads, front and back material). </a:t>
          </a:r>
          <a:endParaRPr lang="en-US"/>
        </a:p>
      </dgm:t>
    </dgm:pt>
    <dgm:pt modelId="{865D67CC-A45C-4B6A-A9D4-14A3DE924E75}" type="parTrans" cxnId="{1B8FFACB-049E-42FD-8D14-09D824A112BE}">
      <dgm:prSet/>
      <dgm:spPr/>
      <dgm:t>
        <a:bodyPr/>
        <a:lstStyle/>
        <a:p>
          <a:endParaRPr lang="en-US"/>
        </a:p>
      </dgm:t>
    </dgm:pt>
    <dgm:pt modelId="{A95D2ED3-BC84-4FF7-996D-AD3B70A73CAD}" type="sibTrans" cxnId="{1B8FFACB-049E-42FD-8D14-09D824A112BE}">
      <dgm:prSet/>
      <dgm:spPr/>
      <dgm:t>
        <a:bodyPr/>
        <a:lstStyle/>
        <a:p>
          <a:endParaRPr lang="en-US"/>
        </a:p>
      </dgm:t>
    </dgm:pt>
    <dgm:pt modelId="{2DBF7E7F-6BED-46FA-A196-A62AB031B10A}">
      <dgm:prSet/>
      <dgm:spPr/>
      <dgm:t>
        <a:bodyPr/>
        <a:lstStyle/>
        <a:p>
          <a:r>
            <a:rPr lang="en-US" b="0" i="0"/>
            <a:t>B13  Determine whether any permissions are necessary (e.g., for quotations, visual elements, audio). If necessary, obtain these permissions or bring the matter to the attention of the appropriate person.</a:t>
          </a:r>
          <a:endParaRPr lang="en-US"/>
        </a:p>
      </dgm:t>
    </dgm:pt>
    <dgm:pt modelId="{517D7BBE-F47D-4369-8EA3-439D1604EE93}" type="parTrans" cxnId="{DB2E7659-3190-4A6C-B5D2-F220EDC94ED7}">
      <dgm:prSet/>
      <dgm:spPr/>
      <dgm:t>
        <a:bodyPr/>
        <a:lstStyle/>
        <a:p>
          <a:endParaRPr lang="en-US"/>
        </a:p>
      </dgm:t>
    </dgm:pt>
    <dgm:pt modelId="{E6B32794-6373-4347-9026-CDFB84D84B34}" type="sibTrans" cxnId="{DB2E7659-3190-4A6C-B5D2-F220EDC94ED7}">
      <dgm:prSet/>
      <dgm:spPr/>
      <dgm:t>
        <a:bodyPr/>
        <a:lstStyle/>
        <a:p>
          <a:endParaRPr lang="en-US"/>
        </a:p>
      </dgm:t>
    </dgm:pt>
    <dgm:pt modelId="{68380B9B-218E-4C71-A2D5-9EA43D27278B}" type="pres">
      <dgm:prSet presAssocID="{C1328848-825A-4057-9F31-79BACAD45563}" presName="outerComposite" presStyleCnt="0">
        <dgm:presLayoutVars>
          <dgm:chMax val="5"/>
          <dgm:dir/>
          <dgm:resizeHandles val="exact"/>
        </dgm:presLayoutVars>
      </dgm:prSet>
      <dgm:spPr/>
    </dgm:pt>
    <dgm:pt modelId="{16668A78-EFD3-412A-BF0D-874743B069BA}" type="pres">
      <dgm:prSet presAssocID="{C1328848-825A-4057-9F31-79BACAD45563}" presName="dummyMaxCanvas" presStyleCnt="0">
        <dgm:presLayoutVars/>
      </dgm:prSet>
      <dgm:spPr/>
    </dgm:pt>
    <dgm:pt modelId="{EEED8144-8EEF-48C2-BF6E-4472FA4A4B96}" type="pres">
      <dgm:prSet presAssocID="{C1328848-825A-4057-9F31-79BACAD45563}" presName="FourNodes_1" presStyleLbl="node1" presStyleIdx="0" presStyleCnt="4">
        <dgm:presLayoutVars>
          <dgm:bulletEnabled val="1"/>
        </dgm:presLayoutVars>
      </dgm:prSet>
      <dgm:spPr/>
    </dgm:pt>
    <dgm:pt modelId="{49EE8641-29E3-4005-B1BF-A99032142471}" type="pres">
      <dgm:prSet presAssocID="{C1328848-825A-4057-9F31-79BACAD45563}" presName="FourNodes_2" presStyleLbl="node1" presStyleIdx="1" presStyleCnt="4">
        <dgm:presLayoutVars>
          <dgm:bulletEnabled val="1"/>
        </dgm:presLayoutVars>
      </dgm:prSet>
      <dgm:spPr/>
    </dgm:pt>
    <dgm:pt modelId="{E468A722-D6EC-4364-9132-7B15A9D80A25}" type="pres">
      <dgm:prSet presAssocID="{C1328848-825A-4057-9F31-79BACAD45563}" presName="FourNodes_3" presStyleLbl="node1" presStyleIdx="2" presStyleCnt="4">
        <dgm:presLayoutVars>
          <dgm:bulletEnabled val="1"/>
        </dgm:presLayoutVars>
      </dgm:prSet>
      <dgm:spPr/>
    </dgm:pt>
    <dgm:pt modelId="{0326F8B1-641B-4376-B708-6E09B78CF85A}" type="pres">
      <dgm:prSet presAssocID="{C1328848-825A-4057-9F31-79BACAD45563}" presName="FourNodes_4" presStyleLbl="node1" presStyleIdx="3" presStyleCnt="4">
        <dgm:presLayoutVars>
          <dgm:bulletEnabled val="1"/>
        </dgm:presLayoutVars>
      </dgm:prSet>
      <dgm:spPr/>
    </dgm:pt>
    <dgm:pt modelId="{57119EB2-11E7-4DF0-BA21-37F931A22A99}" type="pres">
      <dgm:prSet presAssocID="{C1328848-825A-4057-9F31-79BACAD45563}" presName="FourConn_1-2" presStyleLbl="fgAccFollowNode1" presStyleIdx="0" presStyleCnt="3">
        <dgm:presLayoutVars>
          <dgm:bulletEnabled val="1"/>
        </dgm:presLayoutVars>
      </dgm:prSet>
      <dgm:spPr/>
    </dgm:pt>
    <dgm:pt modelId="{06BF72D0-F132-4671-8FE2-1DF476A2AF7C}" type="pres">
      <dgm:prSet presAssocID="{C1328848-825A-4057-9F31-79BACAD45563}" presName="FourConn_2-3" presStyleLbl="fgAccFollowNode1" presStyleIdx="1" presStyleCnt="3">
        <dgm:presLayoutVars>
          <dgm:bulletEnabled val="1"/>
        </dgm:presLayoutVars>
      </dgm:prSet>
      <dgm:spPr/>
    </dgm:pt>
    <dgm:pt modelId="{05750126-FF2D-4E0A-B8D5-D0E122014B4E}" type="pres">
      <dgm:prSet presAssocID="{C1328848-825A-4057-9F31-79BACAD45563}" presName="FourConn_3-4" presStyleLbl="fgAccFollowNode1" presStyleIdx="2" presStyleCnt="3">
        <dgm:presLayoutVars>
          <dgm:bulletEnabled val="1"/>
        </dgm:presLayoutVars>
      </dgm:prSet>
      <dgm:spPr/>
    </dgm:pt>
    <dgm:pt modelId="{B5965E57-6AFC-4624-9F09-E06F5C51D1BD}" type="pres">
      <dgm:prSet presAssocID="{C1328848-825A-4057-9F31-79BACAD45563}" presName="FourNodes_1_text" presStyleLbl="node1" presStyleIdx="3" presStyleCnt="4">
        <dgm:presLayoutVars>
          <dgm:bulletEnabled val="1"/>
        </dgm:presLayoutVars>
      </dgm:prSet>
      <dgm:spPr/>
    </dgm:pt>
    <dgm:pt modelId="{F7529E1F-A059-4D40-A9D4-0D127CC011D2}" type="pres">
      <dgm:prSet presAssocID="{C1328848-825A-4057-9F31-79BACAD45563}" presName="FourNodes_2_text" presStyleLbl="node1" presStyleIdx="3" presStyleCnt="4">
        <dgm:presLayoutVars>
          <dgm:bulletEnabled val="1"/>
        </dgm:presLayoutVars>
      </dgm:prSet>
      <dgm:spPr/>
    </dgm:pt>
    <dgm:pt modelId="{0DB185A4-C0C7-4789-A070-961B56EA5462}" type="pres">
      <dgm:prSet presAssocID="{C1328848-825A-4057-9F31-79BACAD45563}" presName="FourNodes_3_text" presStyleLbl="node1" presStyleIdx="3" presStyleCnt="4">
        <dgm:presLayoutVars>
          <dgm:bulletEnabled val="1"/>
        </dgm:presLayoutVars>
      </dgm:prSet>
      <dgm:spPr/>
    </dgm:pt>
    <dgm:pt modelId="{31D728CB-AEF0-4B12-BE95-28C3CCC68482}" type="pres">
      <dgm:prSet presAssocID="{C1328848-825A-4057-9F31-79BACAD45563}" presName="FourNodes_4_text" presStyleLbl="node1" presStyleIdx="3" presStyleCnt="4">
        <dgm:presLayoutVars>
          <dgm:bulletEnabled val="1"/>
        </dgm:presLayoutVars>
      </dgm:prSet>
      <dgm:spPr/>
    </dgm:pt>
  </dgm:ptLst>
  <dgm:cxnLst>
    <dgm:cxn modelId="{0C27F301-3667-472F-8B3A-63F2D61382A1}" type="presOf" srcId="{2DBF7E7F-6BED-46FA-A196-A62AB031B10A}" destId="{0326F8B1-641B-4376-B708-6E09B78CF85A}" srcOrd="0" destOrd="0" presId="urn:microsoft.com/office/officeart/2005/8/layout/vProcess5"/>
    <dgm:cxn modelId="{B4CC7631-4605-4681-9EFB-D898449E06BB}" type="presOf" srcId="{D4A3D690-767A-4A3C-BDD3-9370F489B9C1}" destId="{B5965E57-6AFC-4624-9F09-E06F5C51D1BD}" srcOrd="1" destOrd="0" presId="urn:microsoft.com/office/officeart/2005/8/layout/vProcess5"/>
    <dgm:cxn modelId="{387A1238-0C27-4906-A669-47D09D94CE77}" type="presOf" srcId="{F268E419-D4C9-434E-B74A-089F119A8523}" destId="{57119EB2-11E7-4DF0-BA21-37F931A22A99}" srcOrd="0" destOrd="0" presId="urn:microsoft.com/office/officeart/2005/8/layout/vProcess5"/>
    <dgm:cxn modelId="{8919AC3E-3DF2-4048-99DB-25846AC5B98C}" type="presOf" srcId="{BF4533F7-8781-440A-A23D-F1554D210D3B}" destId="{E468A722-D6EC-4364-9132-7B15A9D80A25}" srcOrd="0" destOrd="0" presId="urn:microsoft.com/office/officeart/2005/8/layout/vProcess5"/>
    <dgm:cxn modelId="{95B67B61-6D27-45A9-9E63-5FB39178C928}" type="presOf" srcId="{C1328848-825A-4057-9F31-79BACAD45563}" destId="{68380B9B-218E-4C71-A2D5-9EA43D27278B}" srcOrd="0" destOrd="0" presId="urn:microsoft.com/office/officeart/2005/8/layout/vProcess5"/>
    <dgm:cxn modelId="{16F75E55-8F03-423C-9BB1-2B45421F22E0}" type="presOf" srcId="{80DE635B-21CC-4731-9264-97960605DE0B}" destId="{F7529E1F-A059-4D40-A9D4-0D127CC011D2}" srcOrd="1" destOrd="0" presId="urn:microsoft.com/office/officeart/2005/8/layout/vProcess5"/>
    <dgm:cxn modelId="{933CAA75-3782-457C-8BF5-B3A54898A4EE}" type="presOf" srcId="{C42CBF27-3A3D-48D2-88F5-D0E236B6E02A}" destId="{06BF72D0-F132-4671-8FE2-1DF476A2AF7C}" srcOrd="0" destOrd="0" presId="urn:microsoft.com/office/officeart/2005/8/layout/vProcess5"/>
    <dgm:cxn modelId="{DB2E7659-3190-4A6C-B5D2-F220EDC94ED7}" srcId="{C1328848-825A-4057-9F31-79BACAD45563}" destId="{2DBF7E7F-6BED-46FA-A196-A62AB031B10A}" srcOrd="3" destOrd="0" parTransId="{517D7BBE-F47D-4369-8EA3-439D1604EE93}" sibTransId="{E6B32794-6373-4347-9026-CDFB84D84B34}"/>
    <dgm:cxn modelId="{6C1EF387-6FDD-48C9-8F3F-893A4C4992DC}" type="presOf" srcId="{BF4533F7-8781-440A-A23D-F1554D210D3B}" destId="{0DB185A4-C0C7-4789-A070-961B56EA5462}" srcOrd="1" destOrd="0" presId="urn:microsoft.com/office/officeart/2005/8/layout/vProcess5"/>
    <dgm:cxn modelId="{B383D694-ED4A-4325-91D0-FF3913491E04}" type="presOf" srcId="{2DBF7E7F-6BED-46FA-A196-A62AB031B10A}" destId="{31D728CB-AEF0-4B12-BE95-28C3CCC68482}" srcOrd="1" destOrd="0" presId="urn:microsoft.com/office/officeart/2005/8/layout/vProcess5"/>
    <dgm:cxn modelId="{BA92BD9C-1DB0-4EF2-ACD7-B84968FC42B3}" type="presOf" srcId="{A95D2ED3-BC84-4FF7-996D-AD3B70A73CAD}" destId="{05750126-FF2D-4E0A-B8D5-D0E122014B4E}" srcOrd="0" destOrd="0" presId="urn:microsoft.com/office/officeart/2005/8/layout/vProcess5"/>
    <dgm:cxn modelId="{7CDB90BE-B535-470F-AD70-867CE5D4F70F}" srcId="{C1328848-825A-4057-9F31-79BACAD45563}" destId="{80DE635B-21CC-4731-9264-97960605DE0B}" srcOrd="1" destOrd="0" parTransId="{61570B4D-5907-4B50-A239-F579A352D26B}" sibTransId="{C42CBF27-3A3D-48D2-88F5-D0E236B6E02A}"/>
    <dgm:cxn modelId="{1B8FFACB-049E-42FD-8D14-09D824A112BE}" srcId="{C1328848-825A-4057-9F31-79BACAD45563}" destId="{BF4533F7-8781-440A-A23D-F1554D210D3B}" srcOrd="2" destOrd="0" parTransId="{865D67CC-A45C-4B6A-A9D4-14A3DE924E75}" sibTransId="{A95D2ED3-BC84-4FF7-996D-AD3B70A73CAD}"/>
    <dgm:cxn modelId="{E553F0D4-9B32-4D61-B6A9-6525B5196D6D}" type="presOf" srcId="{80DE635B-21CC-4731-9264-97960605DE0B}" destId="{49EE8641-29E3-4005-B1BF-A99032142471}" srcOrd="0" destOrd="0" presId="urn:microsoft.com/office/officeart/2005/8/layout/vProcess5"/>
    <dgm:cxn modelId="{A8F7E6E1-8183-46E8-91B1-16F6863ADADA}" type="presOf" srcId="{D4A3D690-767A-4A3C-BDD3-9370F489B9C1}" destId="{EEED8144-8EEF-48C2-BF6E-4472FA4A4B96}" srcOrd="0" destOrd="0" presId="urn:microsoft.com/office/officeart/2005/8/layout/vProcess5"/>
    <dgm:cxn modelId="{ADA4A9EB-A3F5-4371-A86E-F30EF12AB06B}" srcId="{C1328848-825A-4057-9F31-79BACAD45563}" destId="{D4A3D690-767A-4A3C-BDD3-9370F489B9C1}" srcOrd="0" destOrd="0" parTransId="{064B267E-5B34-47DC-B9E3-93CCA709FBFB}" sibTransId="{F268E419-D4C9-434E-B74A-089F119A8523}"/>
    <dgm:cxn modelId="{5A265380-B58F-4503-A3DA-F551FC2963C9}" type="presParOf" srcId="{68380B9B-218E-4C71-A2D5-9EA43D27278B}" destId="{16668A78-EFD3-412A-BF0D-874743B069BA}" srcOrd="0" destOrd="0" presId="urn:microsoft.com/office/officeart/2005/8/layout/vProcess5"/>
    <dgm:cxn modelId="{E79F8400-0F2D-417A-939B-871DC521E935}" type="presParOf" srcId="{68380B9B-218E-4C71-A2D5-9EA43D27278B}" destId="{EEED8144-8EEF-48C2-BF6E-4472FA4A4B96}" srcOrd="1" destOrd="0" presId="urn:microsoft.com/office/officeart/2005/8/layout/vProcess5"/>
    <dgm:cxn modelId="{7472B529-F92F-4A16-A92B-BAFEA8722E21}" type="presParOf" srcId="{68380B9B-218E-4C71-A2D5-9EA43D27278B}" destId="{49EE8641-29E3-4005-B1BF-A99032142471}" srcOrd="2" destOrd="0" presId="urn:microsoft.com/office/officeart/2005/8/layout/vProcess5"/>
    <dgm:cxn modelId="{23E1A779-93E4-49CC-BE99-722A46EF8C85}" type="presParOf" srcId="{68380B9B-218E-4C71-A2D5-9EA43D27278B}" destId="{E468A722-D6EC-4364-9132-7B15A9D80A25}" srcOrd="3" destOrd="0" presId="urn:microsoft.com/office/officeart/2005/8/layout/vProcess5"/>
    <dgm:cxn modelId="{5400AB8A-FF84-4E6C-94AC-CA9F64A1B276}" type="presParOf" srcId="{68380B9B-218E-4C71-A2D5-9EA43D27278B}" destId="{0326F8B1-641B-4376-B708-6E09B78CF85A}" srcOrd="4" destOrd="0" presId="urn:microsoft.com/office/officeart/2005/8/layout/vProcess5"/>
    <dgm:cxn modelId="{6EA105D9-2EC8-4A54-A967-7DC4D3E59D9E}" type="presParOf" srcId="{68380B9B-218E-4C71-A2D5-9EA43D27278B}" destId="{57119EB2-11E7-4DF0-BA21-37F931A22A99}" srcOrd="5" destOrd="0" presId="urn:microsoft.com/office/officeart/2005/8/layout/vProcess5"/>
    <dgm:cxn modelId="{4F68AEA9-AF3C-46DA-AD2E-50E682091615}" type="presParOf" srcId="{68380B9B-218E-4C71-A2D5-9EA43D27278B}" destId="{06BF72D0-F132-4671-8FE2-1DF476A2AF7C}" srcOrd="6" destOrd="0" presId="urn:microsoft.com/office/officeart/2005/8/layout/vProcess5"/>
    <dgm:cxn modelId="{8A7577C8-C48E-4B0C-B164-C6401F443E47}" type="presParOf" srcId="{68380B9B-218E-4C71-A2D5-9EA43D27278B}" destId="{05750126-FF2D-4E0A-B8D5-D0E122014B4E}" srcOrd="7" destOrd="0" presId="urn:microsoft.com/office/officeart/2005/8/layout/vProcess5"/>
    <dgm:cxn modelId="{925ED2C1-76BA-49C7-891F-663064FCD8DA}" type="presParOf" srcId="{68380B9B-218E-4C71-A2D5-9EA43D27278B}" destId="{B5965E57-6AFC-4624-9F09-E06F5C51D1BD}" srcOrd="8" destOrd="0" presId="urn:microsoft.com/office/officeart/2005/8/layout/vProcess5"/>
    <dgm:cxn modelId="{C7E37BB9-93F5-4B25-8BF9-1097FCD39E4A}" type="presParOf" srcId="{68380B9B-218E-4C71-A2D5-9EA43D27278B}" destId="{F7529E1F-A059-4D40-A9D4-0D127CC011D2}" srcOrd="9" destOrd="0" presId="urn:microsoft.com/office/officeart/2005/8/layout/vProcess5"/>
    <dgm:cxn modelId="{B8087050-41DB-440E-B511-6B2D80629856}" type="presParOf" srcId="{68380B9B-218E-4C71-A2D5-9EA43D27278B}" destId="{0DB185A4-C0C7-4789-A070-961B56EA5462}" srcOrd="10" destOrd="0" presId="urn:microsoft.com/office/officeart/2005/8/layout/vProcess5"/>
    <dgm:cxn modelId="{842E306A-AC43-4565-B0F6-1718D62EE49D}" type="presParOf" srcId="{68380B9B-218E-4C71-A2D5-9EA43D27278B}" destId="{31D728CB-AEF0-4B12-BE95-28C3CCC6848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ECAA05-4D5F-40DC-8910-545CCAD9A941}"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C9F415A8-1EEA-46F1-8FF7-CB30AC3B0202}">
      <dgm:prSet/>
      <dgm:spPr/>
      <dgm:t>
        <a:bodyPr/>
        <a:lstStyle/>
        <a:p>
          <a:r>
            <a:rPr lang="en-US" b="1" i="0"/>
            <a:t>Communication</a:t>
          </a:r>
          <a:endParaRPr lang="en-US"/>
        </a:p>
      </dgm:t>
    </dgm:pt>
    <dgm:pt modelId="{9BB6A505-0295-4E4A-B73D-F4A817B040A8}" type="parTrans" cxnId="{82E8D27C-C035-40AE-A34F-A874E72CF78A}">
      <dgm:prSet/>
      <dgm:spPr/>
      <dgm:t>
        <a:bodyPr/>
        <a:lstStyle/>
        <a:p>
          <a:endParaRPr lang="en-US"/>
        </a:p>
      </dgm:t>
    </dgm:pt>
    <dgm:pt modelId="{C4995C5A-9D7A-4481-9930-D4821FDBDD96}" type="sibTrans" cxnId="{82E8D27C-C035-40AE-A34F-A874E72CF78A}">
      <dgm:prSet/>
      <dgm:spPr/>
      <dgm:t>
        <a:bodyPr/>
        <a:lstStyle/>
        <a:p>
          <a:endParaRPr lang="en-US"/>
        </a:p>
      </dgm:t>
    </dgm:pt>
    <dgm:pt modelId="{56BA721D-137E-47FF-96A3-EDE490AD6012}">
      <dgm:prSet/>
      <dgm:spPr/>
      <dgm:t>
        <a:bodyPr/>
        <a:lstStyle/>
        <a:p>
          <a:r>
            <a:rPr lang="en-US" b="0" i="0"/>
            <a:t>B14  Communicate clearly and diplomatically with the author or project supervisor to confirm structure, request clarification of content, and propose or negotiate broad editorial changes.</a:t>
          </a:r>
          <a:endParaRPr lang="en-US"/>
        </a:p>
      </dgm:t>
    </dgm:pt>
    <dgm:pt modelId="{E3FC69A3-2370-42A4-B7E1-6055FCCB7D04}" type="parTrans" cxnId="{7E3EAB2E-9656-4267-9B56-80304A10F7C2}">
      <dgm:prSet/>
      <dgm:spPr/>
      <dgm:t>
        <a:bodyPr/>
        <a:lstStyle/>
        <a:p>
          <a:endParaRPr lang="en-US"/>
        </a:p>
      </dgm:t>
    </dgm:pt>
    <dgm:pt modelId="{0A675958-D725-4D3A-A038-EDD56331A26B}" type="sibTrans" cxnId="{7E3EAB2E-9656-4267-9B56-80304A10F7C2}">
      <dgm:prSet/>
      <dgm:spPr/>
      <dgm:t>
        <a:bodyPr/>
        <a:lstStyle/>
        <a:p>
          <a:endParaRPr lang="en-US"/>
        </a:p>
      </dgm:t>
    </dgm:pt>
    <dgm:pt modelId="{401B313E-F88E-4821-B7FE-CD840F24A960}" type="pres">
      <dgm:prSet presAssocID="{05ECAA05-4D5F-40DC-8910-545CCAD9A941}" presName="Name0" presStyleCnt="0">
        <dgm:presLayoutVars>
          <dgm:dir/>
          <dgm:animLvl val="lvl"/>
          <dgm:resizeHandles val="exact"/>
        </dgm:presLayoutVars>
      </dgm:prSet>
      <dgm:spPr/>
    </dgm:pt>
    <dgm:pt modelId="{60F32270-87A5-4C59-A18C-4B2DFE630A06}" type="pres">
      <dgm:prSet presAssocID="{56BA721D-137E-47FF-96A3-EDE490AD6012}" presName="boxAndChildren" presStyleCnt="0"/>
      <dgm:spPr/>
    </dgm:pt>
    <dgm:pt modelId="{161A111B-529E-4097-8B4B-DE841CA83576}" type="pres">
      <dgm:prSet presAssocID="{56BA721D-137E-47FF-96A3-EDE490AD6012}" presName="parentTextBox" presStyleLbl="node1" presStyleIdx="0" presStyleCnt="2"/>
      <dgm:spPr/>
    </dgm:pt>
    <dgm:pt modelId="{1239E6C2-64F8-4CB9-BB45-D290DBB9D00E}" type="pres">
      <dgm:prSet presAssocID="{C4995C5A-9D7A-4481-9930-D4821FDBDD96}" presName="sp" presStyleCnt="0"/>
      <dgm:spPr/>
    </dgm:pt>
    <dgm:pt modelId="{FB1D207C-1C52-44A1-B56C-87828782BD02}" type="pres">
      <dgm:prSet presAssocID="{C9F415A8-1EEA-46F1-8FF7-CB30AC3B0202}" presName="arrowAndChildren" presStyleCnt="0"/>
      <dgm:spPr/>
    </dgm:pt>
    <dgm:pt modelId="{6C4729A7-592E-48BA-A88B-8F885E761F5E}" type="pres">
      <dgm:prSet presAssocID="{C9F415A8-1EEA-46F1-8FF7-CB30AC3B0202}" presName="parentTextArrow" presStyleLbl="node1" presStyleIdx="1" presStyleCnt="2"/>
      <dgm:spPr/>
    </dgm:pt>
  </dgm:ptLst>
  <dgm:cxnLst>
    <dgm:cxn modelId="{DA3C8809-B721-4B4B-A0F2-5B399B5A8701}" type="presOf" srcId="{05ECAA05-4D5F-40DC-8910-545CCAD9A941}" destId="{401B313E-F88E-4821-B7FE-CD840F24A960}" srcOrd="0" destOrd="0" presId="urn:microsoft.com/office/officeart/2005/8/layout/process4"/>
    <dgm:cxn modelId="{7E3EAB2E-9656-4267-9B56-80304A10F7C2}" srcId="{05ECAA05-4D5F-40DC-8910-545CCAD9A941}" destId="{56BA721D-137E-47FF-96A3-EDE490AD6012}" srcOrd="1" destOrd="0" parTransId="{E3FC69A3-2370-42A4-B7E1-6055FCCB7D04}" sibTransId="{0A675958-D725-4D3A-A038-EDD56331A26B}"/>
    <dgm:cxn modelId="{82E8D27C-C035-40AE-A34F-A874E72CF78A}" srcId="{05ECAA05-4D5F-40DC-8910-545CCAD9A941}" destId="{C9F415A8-1EEA-46F1-8FF7-CB30AC3B0202}" srcOrd="0" destOrd="0" parTransId="{9BB6A505-0295-4E4A-B73D-F4A817B040A8}" sibTransId="{C4995C5A-9D7A-4481-9930-D4821FDBDD96}"/>
    <dgm:cxn modelId="{E24C5ED1-3742-425D-BAD7-5D2F23E945EC}" type="presOf" srcId="{56BA721D-137E-47FF-96A3-EDE490AD6012}" destId="{161A111B-529E-4097-8B4B-DE841CA83576}" srcOrd="0" destOrd="0" presId="urn:microsoft.com/office/officeart/2005/8/layout/process4"/>
    <dgm:cxn modelId="{729A18F9-09F0-45E5-9AF9-06B7B92E77AC}" type="presOf" srcId="{C9F415A8-1EEA-46F1-8FF7-CB30AC3B0202}" destId="{6C4729A7-592E-48BA-A88B-8F885E761F5E}" srcOrd="0" destOrd="0" presId="urn:microsoft.com/office/officeart/2005/8/layout/process4"/>
    <dgm:cxn modelId="{2573C010-6DE7-4707-9DC5-712AAEE2C788}" type="presParOf" srcId="{401B313E-F88E-4821-B7FE-CD840F24A960}" destId="{60F32270-87A5-4C59-A18C-4B2DFE630A06}" srcOrd="0" destOrd="0" presId="urn:microsoft.com/office/officeart/2005/8/layout/process4"/>
    <dgm:cxn modelId="{39143617-4070-4BF2-9E6A-EE85037218C6}" type="presParOf" srcId="{60F32270-87A5-4C59-A18C-4B2DFE630A06}" destId="{161A111B-529E-4097-8B4B-DE841CA83576}" srcOrd="0" destOrd="0" presId="urn:microsoft.com/office/officeart/2005/8/layout/process4"/>
    <dgm:cxn modelId="{3461ED36-E3A9-4555-BF4D-0DCB35BFC8E2}" type="presParOf" srcId="{401B313E-F88E-4821-B7FE-CD840F24A960}" destId="{1239E6C2-64F8-4CB9-BB45-D290DBB9D00E}" srcOrd="1" destOrd="0" presId="urn:microsoft.com/office/officeart/2005/8/layout/process4"/>
    <dgm:cxn modelId="{3FDB25FE-C8A8-4C5B-B61B-B9C153288B17}" type="presParOf" srcId="{401B313E-F88E-4821-B7FE-CD840F24A960}" destId="{FB1D207C-1C52-44A1-B56C-87828782BD02}" srcOrd="2" destOrd="0" presId="urn:microsoft.com/office/officeart/2005/8/layout/process4"/>
    <dgm:cxn modelId="{A0321E3C-F274-4BBD-8B9E-B0A1B22BEFDE}" type="presParOf" srcId="{FB1D207C-1C52-44A1-B56C-87828782BD02}" destId="{6C4729A7-592E-48BA-A88B-8F885E761F5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C10135-C51D-4601-9E11-6F4A3196067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25BAFEA-5663-4FE8-BC51-5FFE346EA3C1}">
      <dgm:prSet/>
      <dgm:spPr/>
      <dgm:t>
        <a:bodyPr/>
        <a:lstStyle/>
        <a:p>
          <a:pPr>
            <a:lnSpc>
              <a:spcPct val="100000"/>
            </a:lnSpc>
          </a:pPr>
          <a:r>
            <a:rPr lang="en-GB" dirty="0"/>
            <a:t>A few years of experience in the publishing industry</a:t>
          </a:r>
          <a:endParaRPr lang="en-US" dirty="0"/>
        </a:p>
      </dgm:t>
    </dgm:pt>
    <dgm:pt modelId="{2203F046-CEF4-4710-8652-BEDCBD8DE2A0}" type="parTrans" cxnId="{2765A260-F87C-4559-9B65-5D74051BFBDC}">
      <dgm:prSet/>
      <dgm:spPr/>
      <dgm:t>
        <a:bodyPr/>
        <a:lstStyle/>
        <a:p>
          <a:endParaRPr lang="en-US"/>
        </a:p>
      </dgm:t>
    </dgm:pt>
    <dgm:pt modelId="{81BE00E0-6F51-425F-AD15-A9CEC9485305}" type="sibTrans" cxnId="{2765A260-F87C-4559-9B65-5D74051BFBDC}">
      <dgm:prSet/>
      <dgm:spPr/>
      <dgm:t>
        <a:bodyPr/>
        <a:lstStyle/>
        <a:p>
          <a:endParaRPr lang="en-US"/>
        </a:p>
      </dgm:t>
    </dgm:pt>
    <dgm:pt modelId="{7EF78CAB-C745-439A-97CA-35D381F05694}">
      <dgm:prSet/>
      <dgm:spPr/>
      <dgm:t>
        <a:bodyPr/>
        <a:lstStyle/>
        <a:p>
          <a:pPr>
            <a:lnSpc>
              <a:spcPct val="100000"/>
            </a:lnSpc>
          </a:pPr>
          <a:r>
            <a:rPr lang="en-GB" dirty="0"/>
            <a:t>Book editing experience with the particular genre. </a:t>
          </a:r>
          <a:endParaRPr lang="en-US" dirty="0"/>
        </a:p>
      </dgm:t>
    </dgm:pt>
    <dgm:pt modelId="{152FEDEE-BB8D-464C-965D-65BE2AF4EFE0}" type="parTrans" cxnId="{604B00FB-32AF-4D45-8BB5-4C75EADE4857}">
      <dgm:prSet/>
      <dgm:spPr/>
      <dgm:t>
        <a:bodyPr/>
        <a:lstStyle/>
        <a:p>
          <a:endParaRPr lang="en-US"/>
        </a:p>
      </dgm:t>
    </dgm:pt>
    <dgm:pt modelId="{A6372837-ED5E-4371-8468-0CB9A5AF4288}" type="sibTrans" cxnId="{604B00FB-32AF-4D45-8BB5-4C75EADE4857}">
      <dgm:prSet/>
      <dgm:spPr/>
      <dgm:t>
        <a:bodyPr/>
        <a:lstStyle/>
        <a:p>
          <a:endParaRPr lang="en-US"/>
        </a:p>
      </dgm:t>
    </dgm:pt>
    <dgm:pt modelId="{38800958-4199-4721-9FFA-896C3ED0AD93}">
      <dgm:prSet/>
      <dgm:spPr/>
      <dgm:t>
        <a:bodyPr/>
        <a:lstStyle/>
        <a:p>
          <a:pPr>
            <a:lnSpc>
              <a:spcPct val="100000"/>
            </a:lnSpc>
          </a:pPr>
          <a:r>
            <a:rPr lang="en-GB" dirty="0"/>
            <a:t>Compatible with your personality, understand the writing styles, and provide open and honest communication while also respecting author’s vision.</a:t>
          </a:r>
          <a:endParaRPr lang="en-US" dirty="0"/>
        </a:p>
      </dgm:t>
    </dgm:pt>
    <dgm:pt modelId="{343CFDEF-3B16-45AA-BC8D-74C19C297170}" type="parTrans" cxnId="{30A09A96-81F8-49DB-8DB7-65C80F1BAF3F}">
      <dgm:prSet/>
      <dgm:spPr/>
      <dgm:t>
        <a:bodyPr/>
        <a:lstStyle/>
        <a:p>
          <a:endParaRPr lang="en-US"/>
        </a:p>
      </dgm:t>
    </dgm:pt>
    <dgm:pt modelId="{DDB325A0-F5F3-4786-BDC3-AC408E80A4DB}" type="sibTrans" cxnId="{30A09A96-81F8-49DB-8DB7-65C80F1BAF3F}">
      <dgm:prSet/>
      <dgm:spPr/>
      <dgm:t>
        <a:bodyPr/>
        <a:lstStyle/>
        <a:p>
          <a:endParaRPr lang="en-US"/>
        </a:p>
      </dgm:t>
    </dgm:pt>
    <dgm:pt modelId="{AF1E0C7B-F06C-4385-84EF-5057801BED5B}">
      <dgm:prSet/>
      <dgm:spPr/>
      <dgm:t>
        <a:bodyPr/>
        <a:lstStyle/>
        <a:p>
          <a:pPr>
            <a:lnSpc>
              <a:spcPct val="100000"/>
            </a:lnSpc>
          </a:pPr>
          <a:r>
            <a:rPr lang="en-GB" dirty="0"/>
            <a:t>Knowledgeable about the entire publishing process in order to properly guide others</a:t>
          </a:r>
          <a:endParaRPr lang="en-US" dirty="0"/>
        </a:p>
      </dgm:t>
    </dgm:pt>
    <dgm:pt modelId="{1EC10371-F6BA-4DF3-894C-6A89A335B789}" type="parTrans" cxnId="{5ED4ECBD-82A6-4B0B-802A-D2BC93872B22}">
      <dgm:prSet/>
      <dgm:spPr/>
      <dgm:t>
        <a:bodyPr/>
        <a:lstStyle/>
        <a:p>
          <a:endParaRPr lang="en-US"/>
        </a:p>
      </dgm:t>
    </dgm:pt>
    <dgm:pt modelId="{49E4C83C-FBC4-4737-8BCD-9A44ADEB206B}" type="sibTrans" cxnId="{5ED4ECBD-82A6-4B0B-802A-D2BC93872B22}">
      <dgm:prSet/>
      <dgm:spPr/>
      <dgm:t>
        <a:bodyPr/>
        <a:lstStyle/>
        <a:p>
          <a:endParaRPr lang="en-US"/>
        </a:p>
      </dgm:t>
    </dgm:pt>
    <dgm:pt modelId="{21451948-0E06-411C-80B8-AE48134CFCBC}" type="pres">
      <dgm:prSet presAssocID="{07C10135-C51D-4601-9E11-6F4A31960678}" presName="root" presStyleCnt="0">
        <dgm:presLayoutVars>
          <dgm:dir/>
          <dgm:resizeHandles val="exact"/>
        </dgm:presLayoutVars>
      </dgm:prSet>
      <dgm:spPr/>
    </dgm:pt>
    <dgm:pt modelId="{5F1A4DF0-D88A-463C-988D-6A4ADD185667}" type="pres">
      <dgm:prSet presAssocID="{F25BAFEA-5663-4FE8-BC51-5FFE346EA3C1}" presName="compNode" presStyleCnt="0"/>
      <dgm:spPr/>
    </dgm:pt>
    <dgm:pt modelId="{D87047A6-1643-451A-BEB6-D563A65E88B1}" type="pres">
      <dgm:prSet presAssocID="{F25BAFEA-5663-4FE8-BC51-5FFE346EA3C1}" presName="bgRect" presStyleLbl="bgShp" presStyleIdx="0" presStyleCnt="4"/>
      <dgm:spPr/>
    </dgm:pt>
    <dgm:pt modelId="{B99A2AC5-3FF7-42D2-AD86-7830A3793E8D}" type="pres">
      <dgm:prSet presAssocID="{F25BAFEA-5663-4FE8-BC51-5FFE346EA3C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ED16B76-5743-4E09-831A-98DD34EF6EF4}" type="pres">
      <dgm:prSet presAssocID="{F25BAFEA-5663-4FE8-BC51-5FFE346EA3C1}" presName="spaceRect" presStyleCnt="0"/>
      <dgm:spPr/>
    </dgm:pt>
    <dgm:pt modelId="{4617C3D3-5BD0-42C0-B41E-100D35740DF2}" type="pres">
      <dgm:prSet presAssocID="{F25BAFEA-5663-4FE8-BC51-5FFE346EA3C1}" presName="parTx" presStyleLbl="revTx" presStyleIdx="0" presStyleCnt="4">
        <dgm:presLayoutVars>
          <dgm:chMax val="0"/>
          <dgm:chPref val="0"/>
        </dgm:presLayoutVars>
      </dgm:prSet>
      <dgm:spPr/>
    </dgm:pt>
    <dgm:pt modelId="{F854C0DD-7AD7-4071-B5D8-880CBA45FF48}" type="pres">
      <dgm:prSet presAssocID="{81BE00E0-6F51-425F-AD15-A9CEC9485305}" presName="sibTrans" presStyleCnt="0"/>
      <dgm:spPr/>
    </dgm:pt>
    <dgm:pt modelId="{B1D31A8E-21BA-46B8-820C-33AE3749121A}" type="pres">
      <dgm:prSet presAssocID="{7EF78CAB-C745-439A-97CA-35D381F05694}" presName="compNode" presStyleCnt="0"/>
      <dgm:spPr/>
    </dgm:pt>
    <dgm:pt modelId="{24258303-F3B6-4E1A-9A39-FBC0D925E722}" type="pres">
      <dgm:prSet presAssocID="{7EF78CAB-C745-439A-97CA-35D381F05694}" presName="bgRect" presStyleLbl="bgShp" presStyleIdx="1" presStyleCnt="4"/>
      <dgm:spPr/>
    </dgm:pt>
    <dgm:pt modelId="{9F265B3B-62BD-4B35-BCA0-CB08F017DA0C}" type="pres">
      <dgm:prSet presAssocID="{7EF78CAB-C745-439A-97CA-35D381F0569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64914C3C-820D-4A5F-8E12-E0FA312F2AD6}" type="pres">
      <dgm:prSet presAssocID="{7EF78CAB-C745-439A-97CA-35D381F05694}" presName="spaceRect" presStyleCnt="0"/>
      <dgm:spPr/>
    </dgm:pt>
    <dgm:pt modelId="{0579D7FC-59BA-44EB-BEED-6C4D90C59190}" type="pres">
      <dgm:prSet presAssocID="{7EF78CAB-C745-439A-97CA-35D381F05694}" presName="parTx" presStyleLbl="revTx" presStyleIdx="1" presStyleCnt="4">
        <dgm:presLayoutVars>
          <dgm:chMax val="0"/>
          <dgm:chPref val="0"/>
        </dgm:presLayoutVars>
      </dgm:prSet>
      <dgm:spPr/>
    </dgm:pt>
    <dgm:pt modelId="{7B4D858E-C2C7-4F98-A934-10CAF6A9D6CB}" type="pres">
      <dgm:prSet presAssocID="{A6372837-ED5E-4371-8468-0CB9A5AF4288}" presName="sibTrans" presStyleCnt="0"/>
      <dgm:spPr/>
    </dgm:pt>
    <dgm:pt modelId="{2CB93218-AC57-4ABE-89E0-BD4D724DA42E}" type="pres">
      <dgm:prSet presAssocID="{38800958-4199-4721-9FFA-896C3ED0AD93}" presName="compNode" presStyleCnt="0"/>
      <dgm:spPr/>
    </dgm:pt>
    <dgm:pt modelId="{5ED663F1-9B71-4D69-A60A-33D599A0A679}" type="pres">
      <dgm:prSet presAssocID="{38800958-4199-4721-9FFA-896C3ED0AD93}" presName="bgRect" presStyleLbl="bgShp" presStyleIdx="2" presStyleCnt="4"/>
      <dgm:spPr/>
    </dgm:pt>
    <dgm:pt modelId="{B363A3E3-AD92-40AA-B013-80BB41881C90}" type="pres">
      <dgm:prSet presAssocID="{38800958-4199-4721-9FFA-896C3ED0AD9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53C5551E-376F-41ED-8D01-CD14A45B78AC}" type="pres">
      <dgm:prSet presAssocID="{38800958-4199-4721-9FFA-896C3ED0AD93}" presName="spaceRect" presStyleCnt="0"/>
      <dgm:spPr/>
    </dgm:pt>
    <dgm:pt modelId="{C13F05E8-4B74-4183-A889-3EB8CC6673AB}" type="pres">
      <dgm:prSet presAssocID="{38800958-4199-4721-9FFA-896C3ED0AD93}" presName="parTx" presStyleLbl="revTx" presStyleIdx="2" presStyleCnt="4">
        <dgm:presLayoutVars>
          <dgm:chMax val="0"/>
          <dgm:chPref val="0"/>
        </dgm:presLayoutVars>
      </dgm:prSet>
      <dgm:spPr/>
    </dgm:pt>
    <dgm:pt modelId="{BA41B7C3-9823-49DA-B135-3BF820002D07}" type="pres">
      <dgm:prSet presAssocID="{DDB325A0-F5F3-4786-BDC3-AC408E80A4DB}" presName="sibTrans" presStyleCnt="0"/>
      <dgm:spPr/>
    </dgm:pt>
    <dgm:pt modelId="{E12DF272-D54F-45B7-A945-FC32FBDC40B9}" type="pres">
      <dgm:prSet presAssocID="{AF1E0C7B-F06C-4385-84EF-5057801BED5B}" presName="compNode" presStyleCnt="0"/>
      <dgm:spPr/>
    </dgm:pt>
    <dgm:pt modelId="{0C9FA51F-308D-48A7-96EE-E0A289BF886F}" type="pres">
      <dgm:prSet presAssocID="{AF1E0C7B-F06C-4385-84EF-5057801BED5B}" presName="bgRect" presStyleLbl="bgShp" presStyleIdx="3" presStyleCnt="4"/>
      <dgm:spPr/>
    </dgm:pt>
    <dgm:pt modelId="{497D5523-3585-4DE8-9ABE-6F3AD8889858}" type="pres">
      <dgm:prSet presAssocID="{AF1E0C7B-F06C-4385-84EF-5057801BED5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Book"/>
        </a:ext>
      </dgm:extLst>
    </dgm:pt>
    <dgm:pt modelId="{17A0B8F5-B302-4B94-A23B-869DD91003EE}" type="pres">
      <dgm:prSet presAssocID="{AF1E0C7B-F06C-4385-84EF-5057801BED5B}" presName="spaceRect" presStyleCnt="0"/>
      <dgm:spPr/>
    </dgm:pt>
    <dgm:pt modelId="{8BEFB617-9C90-4C57-832E-BFFE7FFAD6E5}" type="pres">
      <dgm:prSet presAssocID="{AF1E0C7B-F06C-4385-84EF-5057801BED5B}" presName="parTx" presStyleLbl="revTx" presStyleIdx="3" presStyleCnt="4">
        <dgm:presLayoutVars>
          <dgm:chMax val="0"/>
          <dgm:chPref val="0"/>
        </dgm:presLayoutVars>
      </dgm:prSet>
      <dgm:spPr/>
    </dgm:pt>
  </dgm:ptLst>
  <dgm:cxnLst>
    <dgm:cxn modelId="{0D4BB613-1F5A-42E3-AAA2-99210BFAEC65}" type="presOf" srcId="{7EF78CAB-C745-439A-97CA-35D381F05694}" destId="{0579D7FC-59BA-44EB-BEED-6C4D90C59190}" srcOrd="0" destOrd="0" presId="urn:microsoft.com/office/officeart/2018/2/layout/IconVerticalSolidList"/>
    <dgm:cxn modelId="{E3E3E45C-66C5-4460-8E52-DFAD5E341F09}" type="presOf" srcId="{F25BAFEA-5663-4FE8-BC51-5FFE346EA3C1}" destId="{4617C3D3-5BD0-42C0-B41E-100D35740DF2}" srcOrd="0" destOrd="0" presId="urn:microsoft.com/office/officeart/2018/2/layout/IconVerticalSolidList"/>
    <dgm:cxn modelId="{2765A260-F87C-4559-9B65-5D74051BFBDC}" srcId="{07C10135-C51D-4601-9E11-6F4A31960678}" destId="{F25BAFEA-5663-4FE8-BC51-5FFE346EA3C1}" srcOrd="0" destOrd="0" parTransId="{2203F046-CEF4-4710-8652-BEDCBD8DE2A0}" sibTransId="{81BE00E0-6F51-425F-AD15-A9CEC9485305}"/>
    <dgm:cxn modelId="{30A09A96-81F8-49DB-8DB7-65C80F1BAF3F}" srcId="{07C10135-C51D-4601-9E11-6F4A31960678}" destId="{38800958-4199-4721-9FFA-896C3ED0AD93}" srcOrd="2" destOrd="0" parTransId="{343CFDEF-3B16-45AA-BC8D-74C19C297170}" sibTransId="{DDB325A0-F5F3-4786-BDC3-AC408E80A4DB}"/>
    <dgm:cxn modelId="{FA7111AC-9F2A-4749-9C90-F4282484AD5E}" type="presOf" srcId="{AF1E0C7B-F06C-4385-84EF-5057801BED5B}" destId="{8BEFB617-9C90-4C57-832E-BFFE7FFAD6E5}" srcOrd="0" destOrd="0" presId="urn:microsoft.com/office/officeart/2018/2/layout/IconVerticalSolidList"/>
    <dgm:cxn modelId="{5ED4ECBD-82A6-4B0B-802A-D2BC93872B22}" srcId="{07C10135-C51D-4601-9E11-6F4A31960678}" destId="{AF1E0C7B-F06C-4385-84EF-5057801BED5B}" srcOrd="3" destOrd="0" parTransId="{1EC10371-F6BA-4DF3-894C-6A89A335B789}" sibTransId="{49E4C83C-FBC4-4737-8BCD-9A44ADEB206B}"/>
    <dgm:cxn modelId="{205D3CC7-4E65-47B9-9C32-9C69EBD62D62}" type="presOf" srcId="{38800958-4199-4721-9FFA-896C3ED0AD93}" destId="{C13F05E8-4B74-4183-A889-3EB8CC6673AB}" srcOrd="0" destOrd="0" presId="urn:microsoft.com/office/officeart/2018/2/layout/IconVerticalSolidList"/>
    <dgm:cxn modelId="{0608B8F0-734B-4F02-9A5C-3AEAE673EAE6}" type="presOf" srcId="{07C10135-C51D-4601-9E11-6F4A31960678}" destId="{21451948-0E06-411C-80B8-AE48134CFCBC}" srcOrd="0" destOrd="0" presId="urn:microsoft.com/office/officeart/2018/2/layout/IconVerticalSolidList"/>
    <dgm:cxn modelId="{604B00FB-32AF-4D45-8BB5-4C75EADE4857}" srcId="{07C10135-C51D-4601-9E11-6F4A31960678}" destId="{7EF78CAB-C745-439A-97CA-35D381F05694}" srcOrd="1" destOrd="0" parTransId="{152FEDEE-BB8D-464C-965D-65BE2AF4EFE0}" sibTransId="{A6372837-ED5E-4371-8468-0CB9A5AF4288}"/>
    <dgm:cxn modelId="{0177F81B-B12B-44C5-B0C7-7F2039604123}" type="presParOf" srcId="{21451948-0E06-411C-80B8-AE48134CFCBC}" destId="{5F1A4DF0-D88A-463C-988D-6A4ADD185667}" srcOrd="0" destOrd="0" presId="urn:microsoft.com/office/officeart/2018/2/layout/IconVerticalSolidList"/>
    <dgm:cxn modelId="{D88874CB-CAA3-4FE8-8BBF-56C5595CBDE6}" type="presParOf" srcId="{5F1A4DF0-D88A-463C-988D-6A4ADD185667}" destId="{D87047A6-1643-451A-BEB6-D563A65E88B1}" srcOrd="0" destOrd="0" presId="urn:microsoft.com/office/officeart/2018/2/layout/IconVerticalSolidList"/>
    <dgm:cxn modelId="{1F9D91D9-142B-4159-A592-4D4F2C1B404F}" type="presParOf" srcId="{5F1A4DF0-D88A-463C-988D-6A4ADD185667}" destId="{B99A2AC5-3FF7-42D2-AD86-7830A3793E8D}" srcOrd="1" destOrd="0" presId="urn:microsoft.com/office/officeart/2018/2/layout/IconVerticalSolidList"/>
    <dgm:cxn modelId="{429B0A78-5632-4BFF-8EAD-076172B2DA54}" type="presParOf" srcId="{5F1A4DF0-D88A-463C-988D-6A4ADD185667}" destId="{EED16B76-5743-4E09-831A-98DD34EF6EF4}" srcOrd="2" destOrd="0" presId="urn:microsoft.com/office/officeart/2018/2/layout/IconVerticalSolidList"/>
    <dgm:cxn modelId="{5DACDEAE-D2EC-4128-BFFA-28DB9861CB4D}" type="presParOf" srcId="{5F1A4DF0-D88A-463C-988D-6A4ADD185667}" destId="{4617C3D3-5BD0-42C0-B41E-100D35740DF2}" srcOrd="3" destOrd="0" presId="urn:microsoft.com/office/officeart/2018/2/layout/IconVerticalSolidList"/>
    <dgm:cxn modelId="{482A38E0-E208-46EE-9E0F-51C864446542}" type="presParOf" srcId="{21451948-0E06-411C-80B8-AE48134CFCBC}" destId="{F854C0DD-7AD7-4071-B5D8-880CBA45FF48}" srcOrd="1" destOrd="0" presId="urn:microsoft.com/office/officeart/2018/2/layout/IconVerticalSolidList"/>
    <dgm:cxn modelId="{056A0973-1589-4D37-8F37-5F957BA17994}" type="presParOf" srcId="{21451948-0E06-411C-80B8-AE48134CFCBC}" destId="{B1D31A8E-21BA-46B8-820C-33AE3749121A}" srcOrd="2" destOrd="0" presId="urn:microsoft.com/office/officeart/2018/2/layout/IconVerticalSolidList"/>
    <dgm:cxn modelId="{4F8DF404-C043-4342-A34A-36030E4690B0}" type="presParOf" srcId="{B1D31A8E-21BA-46B8-820C-33AE3749121A}" destId="{24258303-F3B6-4E1A-9A39-FBC0D925E722}" srcOrd="0" destOrd="0" presId="urn:microsoft.com/office/officeart/2018/2/layout/IconVerticalSolidList"/>
    <dgm:cxn modelId="{F7562A0A-F4DB-48DD-A280-7F7E209C196C}" type="presParOf" srcId="{B1D31A8E-21BA-46B8-820C-33AE3749121A}" destId="{9F265B3B-62BD-4B35-BCA0-CB08F017DA0C}" srcOrd="1" destOrd="0" presId="urn:microsoft.com/office/officeart/2018/2/layout/IconVerticalSolidList"/>
    <dgm:cxn modelId="{73C1E454-155B-4187-99AC-156166E02411}" type="presParOf" srcId="{B1D31A8E-21BA-46B8-820C-33AE3749121A}" destId="{64914C3C-820D-4A5F-8E12-E0FA312F2AD6}" srcOrd="2" destOrd="0" presId="urn:microsoft.com/office/officeart/2018/2/layout/IconVerticalSolidList"/>
    <dgm:cxn modelId="{F868D9C5-5CE9-4780-BF1F-15149F98CD0C}" type="presParOf" srcId="{B1D31A8E-21BA-46B8-820C-33AE3749121A}" destId="{0579D7FC-59BA-44EB-BEED-6C4D90C59190}" srcOrd="3" destOrd="0" presId="urn:microsoft.com/office/officeart/2018/2/layout/IconVerticalSolidList"/>
    <dgm:cxn modelId="{58F773ED-0567-40BB-A967-611876283780}" type="presParOf" srcId="{21451948-0E06-411C-80B8-AE48134CFCBC}" destId="{7B4D858E-C2C7-4F98-A934-10CAF6A9D6CB}" srcOrd="3" destOrd="0" presId="urn:microsoft.com/office/officeart/2018/2/layout/IconVerticalSolidList"/>
    <dgm:cxn modelId="{D60F3E5A-BCFA-40D6-A112-21611F764839}" type="presParOf" srcId="{21451948-0E06-411C-80B8-AE48134CFCBC}" destId="{2CB93218-AC57-4ABE-89E0-BD4D724DA42E}" srcOrd="4" destOrd="0" presId="urn:microsoft.com/office/officeart/2018/2/layout/IconVerticalSolidList"/>
    <dgm:cxn modelId="{49F5B81B-3AB0-4E3D-AFF6-8E4037CC6ACB}" type="presParOf" srcId="{2CB93218-AC57-4ABE-89E0-BD4D724DA42E}" destId="{5ED663F1-9B71-4D69-A60A-33D599A0A679}" srcOrd="0" destOrd="0" presId="urn:microsoft.com/office/officeart/2018/2/layout/IconVerticalSolidList"/>
    <dgm:cxn modelId="{1C301629-11B0-4AF4-B655-BB5C34A55161}" type="presParOf" srcId="{2CB93218-AC57-4ABE-89E0-BD4D724DA42E}" destId="{B363A3E3-AD92-40AA-B013-80BB41881C90}" srcOrd="1" destOrd="0" presId="urn:microsoft.com/office/officeart/2018/2/layout/IconVerticalSolidList"/>
    <dgm:cxn modelId="{3B27CF83-572D-4C6D-AE15-160094E94017}" type="presParOf" srcId="{2CB93218-AC57-4ABE-89E0-BD4D724DA42E}" destId="{53C5551E-376F-41ED-8D01-CD14A45B78AC}" srcOrd="2" destOrd="0" presId="urn:microsoft.com/office/officeart/2018/2/layout/IconVerticalSolidList"/>
    <dgm:cxn modelId="{DD718DC8-9FF5-4535-B07A-749432834933}" type="presParOf" srcId="{2CB93218-AC57-4ABE-89E0-BD4D724DA42E}" destId="{C13F05E8-4B74-4183-A889-3EB8CC6673AB}" srcOrd="3" destOrd="0" presId="urn:microsoft.com/office/officeart/2018/2/layout/IconVerticalSolidList"/>
    <dgm:cxn modelId="{9313D102-EB6B-4B5B-9371-5C65C82D6211}" type="presParOf" srcId="{21451948-0E06-411C-80B8-AE48134CFCBC}" destId="{BA41B7C3-9823-49DA-B135-3BF820002D07}" srcOrd="5" destOrd="0" presId="urn:microsoft.com/office/officeart/2018/2/layout/IconVerticalSolidList"/>
    <dgm:cxn modelId="{831DA3F7-2857-4D8F-94A7-B22A8077375C}" type="presParOf" srcId="{21451948-0E06-411C-80B8-AE48134CFCBC}" destId="{E12DF272-D54F-45B7-A945-FC32FBDC40B9}" srcOrd="6" destOrd="0" presId="urn:microsoft.com/office/officeart/2018/2/layout/IconVerticalSolidList"/>
    <dgm:cxn modelId="{13D60F5A-EE4D-4ACD-85FD-4F6BF47DAD7B}" type="presParOf" srcId="{E12DF272-D54F-45B7-A945-FC32FBDC40B9}" destId="{0C9FA51F-308D-48A7-96EE-E0A289BF886F}" srcOrd="0" destOrd="0" presId="urn:microsoft.com/office/officeart/2018/2/layout/IconVerticalSolidList"/>
    <dgm:cxn modelId="{144FE497-2834-4385-880F-0DEF893D085A}" type="presParOf" srcId="{E12DF272-D54F-45B7-A945-FC32FBDC40B9}" destId="{497D5523-3585-4DE8-9ABE-6F3AD8889858}" srcOrd="1" destOrd="0" presId="urn:microsoft.com/office/officeart/2018/2/layout/IconVerticalSolidList"/>
    <dgm:cxn modelId="{C13D4172-966E-41D8-A385-3745E8FE60BB}" type="presParOf" srcId="{E12DF272-D54F-45B7-A945-FC32FBDC40B9}" destId="{17A0B8F5-B302-4B94-A23B-869DD91003EE}" srcOrd="2" destOrd="0" presId="urn:microsoft.com/office/officeart/2018/2/layout/IconVerticalSolidList"/>
    <dgm:cxn modelId="{F45F06A2-7952-4EDD-89CA-9E1EB1C12089}" type="presParOf" srcId="{E12DF272-D54F-45B7-A945-FC32FBDC40B9}" destId="{8BEFB617-9C90-4C57-832E-BFFE7FFAD6E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65020D-D168-45BC-B3ED-E095EBE45CB8}"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2A843FA3-51F8-4AA6-AE53-0AB1B42B07CA}">
      <dgm:prSet/>
      <dgm:spPr/>
      <dgm:t>
        <a:bodyPr/>
        <a:lstStyle/>
        <a:p>
          <a:pPr>
            <a:defRPr b="1"/>
          </a:pPr>
          <a:r>
            <a:rPr lang="en-US" dirty="0">
              <a:solidFill>
                <a:schemeClr val="bg1"/>
              </a:solidFill>
            </a:rPr>
            <a:t>Types of editing</a:t>
          </a:r>
        </a:p>
      </dgm:t>
    </dgm:pt>
    <dgm:pt modelId="{4444E2D7-2806-46D3-8E36-D2F689C6A3D6}" type="parTrans" cxnId="{999BA43E-0F32-46D5-BEFC-555D76352DE6}">
      <dgm:prSet/>
      <dgm:spPr/>
      <dgm:t>
        <a:bodyPr/>
        <a:lstStyle/>
        <a:p>
          <a:endParaRPr lang="en-US"/>
        </a:p>
      </dgm:t>
    </dgm:pt>
    <dgm:pt modelId="{2361CA22-5ED0-4E7C-91D0-33890DDCC44B}" type="sibTrans" cxnId="{999BA43E-0F32-46D5-BEFC-555D76352DE6}">
      <dgm:prSet/>
      <dgm:spPr/>
      <dgm:t>
        <a:bodyPr/>
        <a:lstStyle/>
        <a:p>
          <a:endParaRPr lang="en-US"/>
        </a:p>
      </dgm:t>
    </dgm:pt>
    <dgm:pt modelId="{C0CFBE73-16A6-45D3-85CE-4AE96C647F38}">
      <dgm:prSet/>
      <dgm:spPr/>
      <dgm:t>
        <a:bodyPr/>
        <a:lstStyle/>
        <a:p>
          <a:endParaRPr lang="en-US" dirty="0">
            <a:solidFill>
              <a:schemeClr val="bg1"/>
            </a:solidFill>
          </a:endParaRPr>
        </a:p>
      </dgm:t>
    </dgm:pt>
    <dgm:pt modelId="{0A49371E-52A1-45B5-9E45-1937F16249DD}" type="parTrans" cxnId="{F78651F2-CDED-4F7E-B4BE-3077355D62B6}">
      <dgm:prSet/>
      <dgm:spPr/>
      <dgm:t>
        <a:bodyPr/>
        <a:lstStyle/>
        <a:p>
          <a:endParaRPr lang="en-US"/>
        </a:p>
      </dgm:t>
    </dgm:pt>
    <dgm:pt modelId="{C352BFCF-09AD-4D59-BEE4-AED30AF89867}" type="sibTrans" cxnId="{F78651F2-CDED-4F7E-B4BE-3077355D62B6}">
      <dgm:prSet/>
      <dgm:spPr/>
      <dgm:t>
        <a:bodyPr/>
        <a:lstStyle/>
        <a:p>
          <a:endParaRPr lang="en-US"/>
        </a:p>
      </dgm:t>
    </dgm:pt>
    <dgm:pt modelId="{91FEF451-1E4D-4039-9089-27F6F780AFF5}">
      <dgm:prSet/>
      <dgm:spPr/>
      <dgm:t>
        <a:bodyPr/>
        <a:lstStyle/>
        <a:p>
          <a:endParaRPr lang="en-US" dirty="0">
            <a:solidFill>
              <a:schemeClr val="bg1"/>
            </a:solidFill>
          </a:endParaRPr>
        </a:p>
      </dgm:t>
    </dgm:pt>
    <dgm:pt modelId="{58E12D13-52AA-4F51-A8A6-BC55388AAB26}" type="parTrans" cxnId="{69740987-5F42-471B-B314-44F1FC83F249}">
      <dgm:prSet/>
      <dgm:spPr/>
      <dgm:t>
        <a:bodyPr/>
        <a:lstStyle/>
        <a:p>
          <a:endParaRPr lang="en-US"/>
        </a:p>
      </dgm:t>
    </dgm:pt>
    <dgm:pt modelId="{30C89F3C-B7CF-4B8C-8584-4738DEFDECC0}" type="sibTrans" cxnId="{69740987-5F42-471B-B314-44F1FC83F249}">
      <dgm:prSet/>
      <dgm:spPr/>
      <dgm:t>
        <a:bodyPr/>
        <a:lstStyle/>
        <a:p>
          <a:endParaRPr lang="en-US"/>
        </a:p>
      </dgm:t>
    </dgm:pt>
    <dgm:pt modelId="{D82B42EC-2467-42D8-89CD-622165A2502C}">
      <dgm:prSet/>
      <dgm:spPr/>
      <dgm:t>
        <a:bodyPr/>
        <a:lstStyle/>
        <a:p>
          <a:pPr>
            <a:defRPr b="1"/>
          </a:pPr>
          <a:r>
            <a:rPr lang="en-US" dirty="0">
              <a:solidFill>
                <a:schemeClr val="bg1"/>
              </a:solidFill>
            </a:rPr>
            <a:t>How do they work together</a:t>
          </a:r>
        </a:p>
      </dgm:t>
    </dgm:pt>
    <dgm:pt modelId="{BFCD8713-30C8-44DD-8BAE-94416299DFA9}" type="parTrans" cxnId="{41563F75-0C07-480F-AB7F-691A0D539C38}">
      <dgm:prSet/>
      <dgm:spPr/>
      <dgm:t>
        <a:bodyPr/>
        <a:lstStyle/>
        <a:p>
          <a:endParaRPr lang="en-US"/>
        </a:p>
      </dgm:t>
    </dgm:pt>
    <dgm:pt modelId="{8D1FEA76-29CE-416F-8B88-FE67BB23C502}" type="sibTrans" cxnId="{41563F75-0C07-480F-AB7F-691A0D539C38}">
      <dgm:prSet/>
      <dgm:spPr/>
      <dgm:t>
        <a:bodyPr/>
        <a:lstStyle/>
        <a:p>
          <a:endParaRPr lang="en-US"/>
        </a:p>
      </dgm:t>
    </dgm:pt>
    <dgm:pt modelId="{2A28967C-6770-49A8-B76B-1C0C2A640C1D}" type="pres">
      <dgm:prSet presAssocID="{0165020D-D168-45BC-B3ED-E095EBE45CB8}" presName="root" presStyleCnt="0">
        <dgm:presLayoutVars>
          <dgm:dir/>
          <dgm:resizeHandles val="exact"/>
        </dgm:presLayoutVars>
      </dgm:prSet>
      <dgm:spPr/>
    </dgm:pt>
    <dgm:pt modelId="{61108976-A43E-44F2-A786-0747FD104D26}" type="pres">
      <dgm:prSet presAssocID="{2A843FA3-51F8-4AA6-AE53-0AB1B42B07CA}" presName="compNode" presStyleCnt="0"/>
      <dgm:spPr/>
    </dgm:pt>
    <dgm:pt modelId="{063325A5-0453-4B32-B4ED-3C0A6BAE0DC5}" type="pres">
      <dgm:prSet presAssocID="{2A843FA3-51F8-4AA6-AE53-0AB1B42B07C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9EBD40FC-0471-4E6B-9F52-3E6E95E78F1D}" type="pres">
      <dgm:prSet presAssocID="{2A843FA3-51F8-4AA6-AE53-0AB1B42B07CA}" presName="iconSpace" presStyleCnt="0"/>
      <dgm:spPr/>
    </dgm:pt>
    <dgm:pt modelId="{D24DED9F-3EB8-40BF-84DE-703D52F699F4}" type="pres">
      <dgm:prSet presAssocID="{2A843FA3-51F8-4AA6-AE53-0AB1B42B07CA}" presName="parTx" presStyleLbl="revTx" presStyleIdx="0" presStyleCnt="4">
        <dgm:presLayoutVars>
          <dgm:chMax val="0"/>
          <dgm:chPref val="0"/>
        </dgm:presLayoutVars>
      </dgm:prSet>
      <dgm:spPr/>
    </dgm:pt>
    <dgm:pt modelId="{C818F2E8-5C06-48F3-9A7B-DC9E7A6A0354}" type="pres">
      <dgm:prSet presAssocID="{2A843FA3-51F8-4AA6-AE53-0AB1B42B07CA}" presName="txSpace" presStyleCnt="0"/>
      <dgm:spPr/>
    </dgm:pt>
    <dgm:pt modelId="{5C3BF522-316C-4CA1-A214-33BA5403DE85}" type="pres">
      <dgm:prSet presAssocID="{2A843FA3-51F8-4AA6-AE53-0AB1B42B07CA}" presName="desTx" presStyleLbl="revTx" presStyleIdx="1" presStyleCnt="4">
        <dgm:presLayoutVars/>
      </dgm:prSet>
      <dgm:spPr/>
    </dgm:pt>
    <dgm:pt modelId="{03C05834-B8D1-4CF6-AD4E-BA0C63641C71}" type="pres">
      <dgm:prSet presAssocID="{2361CA22-5ED0-4E7C-91D0-33890DDCC44B}" presName="sibTrans" presStyleCnt="0"/>
      <dgm:spPr/>
    </dgm:pt>
    <dgm:pt modelId="{614FDD70-37FE-4A2A-9602-E0DEE124DA6B}" type="pres">
      <dgm:prSet presAssocID="{D82B42EC-2467-42D8-89CD-622165A2502C}" presName="compNode" presStyleCnt="0"/>
      <dgm:spPr/>
    </dgm:pt>
    <dgm:pt modelId="{4F13E83F-675D-4D23-AE67-56BBDD05C029}" type="pres">
      <dgm:prSet presAssocID="{D82B42EC-2467-42D8-89CD-622165A2502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E3B27393-0A96-4C68-A5A8-13BABEBCF880}" type="pres">
      <dgm:prSet presAssocID="{D82B42EC-2467-42D8-89CD-622165A2502C}" presName="iconSpace" presStyleCnt="0"/>
      <dgm:spPr/>
    </dgm:pt>
    <dgm:pt modelId="{611FE9EB-1E0B-41AD-85D3-DFF55CA83448}" type="pres">
      <dgm:prSet presAssocID="{D82B42EC-2467-42D8-89CD-622165A2502C}" presName="parTx" presStyleLbl="revTx" presStyleIdx="2" presStyleCnt="4" custLinFactNeighborX="20114" custLinFactNeighborY="-6385">
        <dgm:presLayoutVars>
          <dgm:chMax val="0"/>
          <dgm:chPref val="0"/>
        </dgm:presLayoutVars>
      </dgm:prSet>
      <dgm:spPr/>
    </dgm:pt>
    <dgm:pt modelId="{44C4BB1B-5477-4610-92A1-75A11523FB3A}" type="pres">
      <dgm:prSet presAssocID="{D82B42EC-2467-42D8-89CD-622165A2502C}" presName="txSpace" presStyleCnt="0"/>
      <dgm:spPr/>
    </dgm:pt>
    <dgm:pt modelId="{F815D302-DE67-4F8D-802D-84DB4FE5954A}" type="pres">
      <dgm:prSet presAssocID="{D82B42EC-2467-42D8-89CD-622165A2502C}" presName="desTx" presStyleLbl="revTx" presStyleIdx="3" presStyleCnt="4">
        <dgm:presLayoutVars/>
      </dgm:prSet>
      <dgm:spPr/>
    </dgm:pt>
  </dgm:ptLst>
  <dgm:cxnLst>
    <dgm:cxn modelId="{131A2E3B-654A-428C-B132-375035FDD0D8}" type="presOf" srcId="{91FEF451-1E4D-4039-9089-27F6F780AFF5}" destId="{5C3BF522-316C-4CA1-A214-33BA5403DE85}" srcOrd="0" destOrd="1" presId="urn:microsoft.com/office/officeart/2018/5/layout/CenteredIconLabelDescriptionList"/>
    <dgm:cxn modelId="{999BA43E-0F32-46D5-BEFC-555D76352DE6}" srcId="{0165020D-D168-45BC-B3ED-E095EBE45CB8}" destId="{2A843FA3-51F8-4AA6-AE53-0AB1B42B07CA}" srcOrd="0" destOrd="0" parTransId="{4444E2D7-2806-46D3-8E36-D2F689C6A3D6}" sibTransId="{2361CA22-5ED0-4E7C-91D0-33890DDCC44B}"/>
    <dgm:cxn modelId="{818DA74B-9747-4536-8AC6-80CA1A4EA36C}" type="presOf" srcId="{D82B42EC-2467-42D8-89CD-622165A2502C}" destId="{611FE9EB-1E0B-41AD-85D3-DFF55CA83448}" srcOrd="0" destOrd="0" presId="urn:microsoft.com/office/officeart/2018/5/layout/CenteredIconLabelDescriptionList"/>
    <dgm:cxn modelId="{41563F75-0C07-480F-AB7F-691A0D539C38}" srcId="{0165020D-D168-45BC-B3ED-E095EBE45CB8}" destId="{D82B42EC-2467-42D8-89CD-622165A2502C}" srcOrd="1" destOrd="0" parTransId="{BFCD8713-30C8-44DD-8BAE-94416299DFA9}" sibTransId="{8D1FEA76-29CE-416F-8B88-FE67BB23C502}"/>
    <dgm:cxn modelId="{90761479-28F8-4191-9390-C0E70CD7B8BE}" type="presOf" srcId="{0165020D-D168-45BC-B3ED-E095EBE45CB8}" destId="{2A28967C-6770-49A8-B76B-1C0C2A640C1D}" srcOrd="0" destOrd="0" presId="urn:microsoft.com/office/officeart/2018/5/layout/CenteredIconLabelDescriptionList"/>
    <dgm:cxn modelId="{69740987-5F42-471B-B314-44F1FC83F249}" srcId="{2A843FA3-51F8-4AA6-AE53-0AB1B42B07CA}" destId="{91FEF451-1E4D-4039-9089-27F6F780AFF5}" srcOrd="1" destOrd="0" parTransId="{58E12D13-52AA-4F51-A8A6-BC55388AAB26}" sibTransId="{30C89F3C-B7CF-4B8C-8584-4738DEFDECC0}"/>
    <dgm:cxn modelId="{ADC01CBD-D99E-4D4B-88B4-2A860DFA7C1F}" type="presOf" srcId="{2A843FA3-51F8-4AA6-AE53-0AB1B42B07CA}" destId="{D24DED9F-3EB8-40BF-84DE-703D52F699F4}" srcOrd="0" destOrd="0" presId="urn:microsoft.com/office/officeart/2018/5/layout/CenteredIconLabelDescriptionList"/>
    <dgm:cxn modelId="{1D751BC6-A636-4DC0-8B18-76DE91AF2AC0}" type="presOf" srcId="{C0CFBE73-16A6-45D3-85CE-4AE96C647F38}" destId="{5C3BF522-316C-4CA1-A214-33BA5403DE85}" srcOrd="0" destOrd="0" presId="urn:microsoft.com/office/officeart/2018/5/layout/CenteredIconLabelDescriptionList"/>
    <dgm:cxn modelId="{F78651F2-CDED-4F7E-B4BE-3077355D62B6}" srcId="{2A843FA3-51F8-4AA6-AE53-0AB1B42B07CA}" destId="{C0CFBE73-16A6-45D3-85CE-4AE96C647F38}" srcOrd="0" destOrd="0" parTransId="{0A49371E-52A1-45B5-9E45-1937F16249DD}" sibTransId="{C352BFCF-09AD-4D59-BEE4-AED30AF89867}"/>
    <dgm:cxn modelId="{8CA16202-94D8-444C-8410-7678D5FCB400}" type="presParOf" srcId="{2A28967C-6770-49A8-B76B-1C0C2A640C1D}" destId="{61108976-A43E-44F2-A786-0747FD104D26}" srcOrd="0" destOrd="0" presId="urn:microsoft.com/office/officeart/2018/5/layout/CenteredIconLabelDescriptionList"/>
    <dgm:cxn modelId="{2A0C8CEB-F28F-4C76-B9BB-D03603498BCF}" type="presParOf" srcId="{61108976-A43E-44F2-A786-0747FD104D26}" destId="{063325A5-0453-4B32-B4ED-3C0A6BAE0DC5}" srcOrd="0" destOrd="0" presId="urn:microsoft.com/office/officeart/2018/5/layout/CenteredIconLabelDescriptionList"/>
    <dgm:cxn modelId="{0AC30365-AF0C-4C34-B61A-62C357FECD8E}" type="presParOf" srcId="{61108976-A43E-44F2-A786-0747FD104D26}" destId="{9EBD40FC-0471-4E6B-9F52-3E6E95E78F1D}" srcOrd="1" destOrd="0" presId="urn:microsoft.com/office/officeart/2018/5/layout/CenteredIconLabelDescriptionList"/>
    <dgm:cxn modelId="{C64B523F-1AF5-4363-9DBE-561B9165A7AF}" type="presParOf" srcId="{61108976-A43E-44F2-A786-0747FD104D26}" destId="{D24DED9F-3EB8-40BF-84DE-703D52F699F4}" srcOrd="2" destOrd="0" presId="urn:microsoft.com/office/officeart/2018/5/layout/CenteredIconLabelDescriptionList"/>
    <dgm:cxn modelId="{9243D8FF-CB07-469C-B0C9-0ED4E51CAB8D}" type="presParOf" srcId="{61108976-A43E-44F2-A786-0747FD104D26}" destId="{C818F2E8-5C06-48F3-9A7B-DC9E7A6A0354}" srcOrd="3" destOrd="0" presId="urn:microsoft.com/office/officeart/2018/5/layout/CenteredIconLabelDescriptionList"/>
    <dgm:cxn modelId="{3BEB5FFA-C512-40E5-93E9-47B1945F9F12}" type="presParOf" srcId="{61108976-A43E-44F2-A786-0747FD104D26}" destId="{5C3BF522-316C-4CA1-A214-33BA5403DE85}" srcOrd="4" destOrd="0" presId="urn:microsoft.com/office/officeart/2018/5/layout/CenteredIconLabelDescriptionList"/>
    <dgm:cxn modelId="{05D1C11C-F1B9-412B-9337-DD4F63E56312}" type="presParOf" srcId="{2A28967C-6770-49A8-B76B-1C0C2A640C1D}" destId="{03C05834-B8D1-4CF6-AD4E-BA0C63641C71}" srcOrd="1" destOrd="0" presId="urn:microsoft.com/office/officeart/2018/5/layout/CenteredIconLabelDescriptionList"/>
    <dgm:cxn modelId="{07FB7554-BDD4-4B62-BFA6-888EDCFABCA8}" type="presParOf" srcId="{2A28967C-6770-49A8-B76B-1C0C2A640C1D}" destId="{614FDD70-37FE-4A2A-9602-E0DEE124DA6B}" srcOrd="2" destOrd="0" presId="urn:microsoft.com/office/officeart/2018/5/layout/CenteredIconLabelDescriptionList"/>
    <dgm:cxn modelId="{58E4D79A-1F24-47AE-AB13-A970B3E9A1B0}" type="presParOf" srcId="{614FDD70-37FE-4A2A-9602-E0DEE124DA6B}" destId="{4F13E83F-675D-4D23-AE67-56BBDD05C029}" srcOrd="0" destOrd="0" presId="urn:microsoft.com/office/officeart/2018/5/layout/CenteredIconLabelDescriptionList"/>
    <dgm:cxn modelId="{48BDA1FA-797D-409A-9F55-F54FC6AE0EA5}" type="presParOf" srcId="{614FDD70-37FE-4A2A-9602-E0DEE124DA6B}" destId="{E3B27393-0A96-4C68-A5A8-13BABEBCF880}" srcOrd="1" destOrd="0" presId="urn:microsoft.com/office/officeart/2018/5/layout/CenteredIconLabelDescriptionList"/>
    <dgm:cxn modelId="{B621DCA7-F6B7-41D5-8FA9-206685CEE22B}" type="presParOf" srcId="{614FDD70-37FE-4A2A-9602-E0DEE124DA6B}" destId="{611FE9EB-1E0B-41AD-85D3-DFF55CA83448}" srcOrd="2" destOrd="0" presId="urn:microsoft.com/office/officeart/2018/5/layout/CenteredIconLabelDescriptionList"/>
    <dgm:cxn modelId="{585CDEC7-5113-4A32-8C74-BED9947799FB}" type="presParOf" srcId="{614FDD70-37FE-4A2A-9602-E0DEE124DA6B}" destId="{44C4BB1B-5477-4610-92A1-75A11523FB3A}" srcOrd="3" destOrd="0" presId="urn:microsoft.com/office/officeart/2018/5/layout/CenteredIconLabelDescriptionList"/>
    <dgm:cxn modelId="{5EDC6952-884D-487D-BC8C-2E4E0710C81E}" type="presParOf" srcId="{614FDD70-37FE-4A2A-9602-E0DEE124DA6B}" destId="{F815D302-DE67-4F8D-802D-84DB4FE5954A}"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FDAF4-13C0-4F3E-B933-3A49CD09509D}"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99D60B52-8EC0-40E1-B77A-FE856FA84A22}">
      <dgm:prSet/>
      <dgm:spPr/>
      <dgm:t>
        <a:bodyPr/>
        <a:lstStyle/>
        <a:p>
          <a:r>
            <a:rPr lang="en-US"/>
            <a:t>Who is your audience?</a:t>
          </a:r>
        </a:p>
      </dgm:t>
    </dgm:pt>
    <dgm:pt modelId="{0A933B85-FFF7-4BF3-87C0-6CCCAA04E04C}" type="parTrans" cxnId="{9B915DA2-4188-4A75-BAC2-694746161A66}">
      <dgm:prSet/>
      <dgm:spPr/>
      <dgm:t>
        <a:bodyPr/>
        <a:lstStyle/>
        <a:p>
          <a:endParaRPr lang="en-US"/>
        </a:p>
      </dgm:t>
    </dgm:pt>
    <dgm:pt modelId="{C8FF09C3-519A-42E7-9B59-312E6DA716EB}" type="sibTrans" cxnId="{9B915DA2-4188-4A75-BAC2-694746161A66}">
      <dgm:prSet/>
      <dgm:spPr/>
      <dgm:t>
        <a:bodyPr/>
        <a:lstStyle/>
        <a:p>
          <a:endParaRPr lang="en-US"/>
        </a:p>
      </dgm:t>
    </dgm:pt>
    <dgm:pt modelId="{A1D98FA5-8933-4FDA-9AB2-FD974BB210D1}">
      <dgm:prSet/>
      <dgm:spPr/>
      <dgm:t>
        <a:bodyPr/>
        <a:lstStyle/>
        <a:p>
          <a:r>
            <a:rPr lang="en-US"/>
            <a:t>What are the key messages?</a:t>
          </a:r>
        </a:p>
      </dgm:t>
    </dgm:pt>
    <dgm:pt modelId="{432676EB-FF02-4EC2-ABE2-6AB841335FE5}" type="parTrans" cxnId="{5C7CA12E-15A2-44A8-9242-8AE0B9C62C72}">
      <dgm:prSet/>
      <dgm:spPr/>
      <dgm:t>
        <a:bodyPr/>
        <a:lstStyle/>
        <a:p>
          <a:endParaRPr lang="en-US"/>
        </a:p>
      </dgm:t>
    </dgm:pt>
    <dgm:pt modelId="{B2969365-FEC8-4245-A82C-8D20313BD5F3}" type="sibTrans" cxnId="{5C7CA12E-15A2-44A8-9242-8AE0B9C62C72}">
      <dgm:prSet/>
      <dgm:spPr/>
      <dgm:t>
        <a:bodyPr/>
        <a:lstStyle/>
        <a:p>
          <a:endParaRPr lang="en-US"/>
        </a:p>
      </dgm:t>
    </dgm:pt>
    <dgm:pt modelId="{C3C9419B-F72B-4EBE-A40D-23C4F310BA02}">
      <dgm:prSet/>
      <dgm:spPr/>
      <dgm:t>
        <a:bodyPr/>
        <a:lstStyle/>
        <a:p>
          <a:r>
            <a:rPr lang="en-US"/>
            <a:t>What does your audience want to know?</a:t>
          </a:r>
        </a:p>
      </dgm:t>
    </dgm:pt>
    <dgm:pt modelId="{D17A8950-F29A-4668-8A56-3BAB2453A236}" type="parTrans" cxnId="{EFCFF3ED-5CAD-4E7E-B944-28A4C1948F58}">
      <dgm:prSet/>
      <dgm:spPr/>
      <dgm:t>
        <a:bodyPr/>
        <a:lstStyle/>
        <a:p>
          <a:endParaRPr lang="en-US"/>
        </a:p>
      </dgm:t>
    </dgm:pt>
    <dgm:pt modelId="{66C617DA-5937-4968-946E-B1FAA58DA469}" type="sibTrans" cxnId="{EFCFF3ED-5CAD-4E7E-B944-28A4C1948F58}">
      <dgm:prSet/>
      <dgm:spPr/>
      <dgm:t>
        <a:bodyPr/>
        <a:lstStyle/>
        <a:p>
          <a:endParaRPr lang="en-US"/>
        </a:p>
      </dgm:t>
    </dgm:pt>
    <dgm:pt modelId="{44EB68B4-AA3C-48F0-8FEC-49DCD4B87348}">
      <dgm:prSet/>
      <dgm:spPr/>
      <dgm:t>
        <a:bodyPr/>
        <a:lstStyle/>
        <a:p>
          <a:r>
            <a:rPr lang="en-US"/>
            <a:t>Where would your audience most logically look for this information?</a:t>
          </a:r>
        </a:p>
      </dgm:t>
    </dgm:pt>
    <dgm:pt modelId="{B5900117-DA29-4DA8-97B3-DED64AA30BAB}" type="parTrans" cxnId="{CC117E9B-9052-44EC-A336-DCBDB8E0334D}">
      <dgm:prSet/>
      <dgm:spPr/>
      <dgm:t>
        <a:bodyPr/>
        <a:lstStyle/>
        <a:p>
          <a:endParaRPr lang="en-US"/>
        </a:p>
      </dgm:t>
    </dgm:pt>
    <dgm:pt modelId="{5921DC79-96B4-4685-84BC-68F7700CED92}" type="sibTrans" cxnId="{CC117E9B-9052-44EC-A336-DCBDB8E0334D}">
      <dgm:prSet/>
      <dgm:spPr/>
      <dgm:t>
        <a:bodyPr/>
        <a:lstStyle/>
        <a:p>
          <a:endParaRPr lang="en-US"/>
        </a:p>
      </dgm:t>
    </dgm:pt>
    <dgm:pt modelId="{782E16A9-2C7D-469C-BBE9-7C02DEF7E649}">
      <dgm:prSet/>
      <dgm:spPr/>
      <dgm:t>
        <a:bodyPr/>
        <a:lstStyle/>
        <a:p>
          <a:r>
            <a:rPr lang="en-US"/>
            <a:t>What is the logical flow of the information?</a:t>
          </a:r>
        </a:p>
      </dgm:t>
    </dgm:pt>
    <dgm:pt modelId="{C91C4766-FE40-4469-AE0E-A85C1E6D90F0}" type="parTrans" cxnId="{7CEF671C-8782-4FA5-8F76-EAAFDE8CCE42}">
      <dgm:prSet/>
      <dgm:spPr/>
      <dgm:t>
        <a:bodyPr/>
        <a:lstStyle/>
        <a:p>
          <a:endParaRPr lang="en-US"/>
        </a:p>
      </dgm:t>
    </dgm:pt>
    <dgm:pt modelId="{105A5BEC-8FB3-4768-9617-C4EA610D2D85}" type="sibTrans" cxnId="{7CEF671C-8782-4FA5-8F76-EAAFDE8CCE42}">
      <dgm:prSet/>
      <dgm:spPr/>
      <dgm:t>
        <a:bodyPr/>
        <a:lstStyle/>
        <a:p>
          <a:endParaRPr lang="en-US"/>
        </a:p>
      </dgm:t>
    </dgm:pt>
    <dgm:pt modelId="{442703B5-E95A-47C4-A283-51560982C04D}">
      <dgm:prSet/>
      <dgm:spPr/>
      <dgm:t>
        <a:bodyPr/>
        <a:lstStyle/>
        <a:p>
          <a:r>
            <a:rPr lang="en-US"/>
            <a:t>What pieces of the information go best together?</a:t>
          </a:r>
        </a:p>
      </dgm:t>
    </dgm:pt>
    <dgm:pt modelId="{142DE386-FAAE-485E-82E0-A34B516C4CCC}" type="parTrans" cxnId="{319F0AC8-9D50-4BF0-BE6C-5541DAC07EA5}">
      <dgm:prSet/>
      <dgm:spPr/>
      <dgm:t>
        <a:bodyPr/>
        <a:lstStyle/>
        <a:p>
          <a:endParaRPr lang="en-US"/>
        </a:p>
      </dgm:t>
    </dgm:pt>
    <dgm:pt modelId="{9A64FFAE-D620-4F1E-840A-3E5D52B5600E}" type="sibTrans" cxnId="{319F0AC8-9D50-4BF0-BE6C-5541DAC07EA5}">
      <dgm:prSet/>
      <dgm:spPr/>
      <dgm:t>
        <a:bodyPr/>
        <a:lstStyle/>
        <a:p>
          <a:endParaRPr lang="en-US"/>
        </a:p>
      </dgm:t>
    </dgm:pt>
    <dgm:pt modelId="{89A2E494-6DD0-4E19-BACB-94A2E2EFEB62}">
      <dgm:prSet/>
      <dgm:spPr/>
      <dgm:t>
        <a:bodyPr/>
        <a:lstStyle/>
        <a:p>
          <a:r>
            <a:rPr lang="en-US"/>
            <a:t>How can the audience be led through the information with headings?</a:t>
          </a:r>
        </a:p>
      </dgm:t>
    </dgm:pt>
    <dgm:pt modelId="{8A5043D7-A961-4DBD-97E2-9A09A579D129}" type="parTrans" cxnId="{18143DBE-43B3-4010-911C-B93257A1BA4D}">
      <dgm:prSet/>
      <dgm:spPr/>
      <dgm:t>
        <a:bodyPr/>
        <a:lstStyle/>
        <a:p>
          <a:endParaRPr lang="en-US"/>
        </a:p>
      </dgm:t>
    </dgm:pt>
    <dgm:pt modelId="{D5897885-0977-40A8-9B29-E07E7E6D9A46}" type="sibTrans" cxnId="{18143DBE-43B3-4010-911C-B93257A1BA4D}">
      <dgm:prSet/>
      <dgm:spPr/>
      <dgm:t>
        <a:bodyPr/>
        <a:lstStyle/>
        <a:p>
          <a:endParaRPr lang="en-US"/>
        </a:p>
      </dgm:t>
    </dgm:pt>
    <dgm:pt modelId="{5DD666DA-1A07-4815-ADAC-C0C76B74F3E0}">
      <dgm:prSet/>
      <dgm:spPr/>
      <dgm:t>
        <a:bodyPr/>
        <a:lstStyle/>
        <a:p>
          <a:r>
            <a:rPr lang="en-US"/>
            <a:t>Should the information be presented in a different style or format?</a:t>
          </a:r>
        </a:p>
      </dgm:t>
    </dgm:pt>
    <dgm:pt modelId="{967A0D53-A487-435F-ACEF-A569DB5227DC}" type="parTrans" cxnId="{E2FE0247-0E6D-4984-947D-1A1D1A0CB099}">
      <dgm:prSet/>
      <dgm:spPr/>
      <dgm:t>
        <a:bodyPr/>
        <a:lstStyle/>
        <a:p>
          <a:endParaRPr lang="en-US"/>
        </a:p>
      </dgm:t>
    </dgm:pt>
    <dgm:pt modelId="{F945000F-32D5-4B50-A2BE-7FAC83CE224A}" type="sibTrans" cxnId="{E2FE0247-0E6D-4984-947D-1A1D1A0CB099}">
      <dgm:prSet/>
      <dgm:spPr/>
      <dgm:t>
        <a:bodyPr/>
        <a:lstStyle/>
        <a:p>
          <a:endParaRPr lang="en-US"/>
        </a:p>
      </dgm:t>
    </dgm:pt>
    <dgm:pt modelId="{93A0E68F-D9D5-4583-9AE0-85345302C1C1}" type="pres">
      <dgm:prSet presAssocID="{01AFDAF4-13C0-4F3E-B933-3A49CD09509D}" presName="vert0" presStyleCnt="0">
        <dgm:presLayoutVars>
          <dgm:dir/>
          <dgm:animOne val="branch"/>
          <dgm:animLvl val="lvl"/>
        </dgm:presLayoutVars>
      </dgm:prSet>
      <dgm:spPr/>
    </dgm:pt>
    <dgm:pt modelId="{480E161F-D980-4F56-939E-36BB140386F9}" type="pres">
      <dgm:prSet presAssocID="{99D60B52-8EC0-40E1-B77A-FE856FA84A22}" presName="thickLine" presStyleLbl="alignNode1" presStyleIdx="0" presStyleCnt="8"/>
      <dgm:spPr/>
    </dgm:pt>
    <dgm:pt modelId="{AE178F47-7778-4F33-BAE8-4E1FED75012F}" type="pres">
      <dgm:prSet presAssocID="{99D60B52-8EC0-40E1-B77A-FE856FA84A22}" presName="horz1" presStyleCnt="0"/>
      <dgm:spPr/>
    </dgm:pt>
    <dgm:pt modelId="{45C3CE17-D9CA-44E0-B843-8EA4E22A3D89}" type="pres">
      <dgm:prSet presAssocID="{99D60B52-8EC0-40E1-B77A-FE856FA84A22}" presName="tx1" presStyleLbl="revTx" presStyleIdx="0" presStyleCnt="8"/>
      <dgm:spPr/>
    </dgm:pt>
    <dgm:pt modelId="{AA6E2CAB-9251-4F61-A7AC-6503276ACC3F}" type="pres">
      <dgm:prSet presAssocID="{99D60B52-8EC0-40E1-B77A-FE856FA84A22}" presName="vert1" presStyleCnt="0"/>
      <dgm:spPr/>
    </dgm:pt>
    <dgm:pt modelId="{CB8C0387-55B8-447E-93F8-14C93B94D950}" type="pres">
      <dgm:prSet presAssocID="{A1D98FA5-8933-4FDA-9AB2-FD974BB210D1}" presName="thickLine" presStyleLbl="alignNode1" presStyleIdx="1" presStyleCnt="8"/>
      <dgm:spPr/>
    </dgm:pt>
    <dgm:pt modelId="{A474CE36-346B-4EBB-B202-6D70CA96AB75}" type="pres">
      <dgm:prSet presAssocID="{A1D98FA5-8933-4FDA-9AB2-FD974BB210D1}" presName="horz1" presStyleCnt="0"/>
      <dgm:spPr/>
    </dgm:pt>
    <dgm:pt modelId="{36F4534C-77A1-4A32-B799-094F10C4A971}" type="pres">
      <dgm:prSet presAssocID="{A1D98FA5-8933-4FDA-9AB2-FD974BB210D1}" presName="tx1" presStyleLbl="revTx" presStyleIdx="1" presStyleCnt="8"/>
      <dgm:spPr/>
    </dgm:pt>
    <dgm:pt modelId="{3AB2F017-D661-4507-845B-25D360A5FE2F}" type="pres">
      <dgm:prSet presAssocID="{A1D98FA5-8933-4FDA-9AB2-FD974BB210D1}" presName="vert1" presStyleCnt="0"/>
      <dgm:spPr/>
    </dgm:pt>
    <dgm:pt modelId="{FECCC5F6-B2B9-4CEE-8E78-0F0216A1E338}" type="pres">
      <dgm:prSet presAssocID="{C3C9419B-F72B-4EBE-A40D-23C4F310BA02}" presName="thickLine" presStyleLbl="alignNode1" presStyleIdx="2" presStyleCnt="8"/>
      <dgm:spPr/>
    </dgm:pt>
    <dgm:pt modelId="{28E2C3D4-7B86-45D8-A81C-6EB0D4D118F2}" type="pres">
      <dgm:prSet presAssocID="{C3C9419B-F72B-4EBE-A40D-23C4F310BA02}" presName="horz1" presStyleCnt="0"/>
      <dgm:spPr/>
    </dgm:pt>
    <dgm:pt modelId="{1A6F4AA4-2BB6-4058-AB91-28DAC34FE1D1}" type="pres">
      <dgm:prSet presAssocID="{C3C9419B-F72B-4EBE-A40D-23C4F310BA02}" presName="tx1" presStyleLbl="revTx" presStyleIdx="2" presStyleCnt="8"/>
      <dgm:spPr/>
    </dgm:pt>
    <dgm:pt modelId="{656E8A64-3921-4ECD-831A-26CA8871A9A8}" type="pres">
      <dgm:prSet presAssocID="{C3C9419B-F72B-4EBE-A40D-23C4F310BA02}" presName="vert1" presStyleCnt="0"/>
      <dgm:spPr/>
    </dgm:pt>
    <dgm:pt modelId="{BDD859D1-F0AB-4480-A508-EDAB7DD284F9}" type="pres">
      <dgm:prSet presAssocID="{44EB68B4-AA3C-48F0-8FEC-49DCD4B87348}" presName="thickLine" presStyleLbl="alignNode1" presStyleIdx="3" presStyleCnt="8"/>
      <dgm:spPr/>
    </dgm:pt>
    <dgm:pt modelId="{15112D79-F4C8-4096-AE89-7C68B241D776}" type="pres">
      <dgm:prSet presAssocID="{44EB68B4-AA3C-48F0-8FEC-49DCD4B87348}" presName="horz1" presStyleCnt="0"/>
      <dgm:spPr/>
    </dgm:pt>
    <dgm:pt modelId="{F66D97AB-6D83-4E9D-82C8-F1BE07D7D425}" type="pres">
      <dgm:prSet presAssocID="{44EB68B4-AA3C-48F0-8FEC-49DCD4B87348}" presName="tx1" presStyleLbl="revTx" presStyleIdx="3" presStyleCnt="8"/>
      <dgm:spPr/>
    </dgm:pt>
    <dgm:pt modelId="{42849AC4-D8C9-41D3-959E-629489AF0898}" type="pres">
      <dgm:prSet presAssocID="{44EB68B4-AA3C-48F0-8FEC-49DCD4B87348}" presName="vert1" presStyleCnt="0"/>
      <dgm:spPr/>
    </dgm:pt>
    <dgm:pt modelId="{70BAB906-BFEA-448A-B98A-C82A0060ABE3}" type="pres">
      <dgm:prSet presAssocID="{782E16A9-2C7D-469C-BBE9-7C02DEF7E649}" presName="thickLine" presStyleLbl="alignNode1" presStyleIdx="4" presStyleCnt="8"/>
      <dgm:spPr/>
    </dgm:pt>
    <dgm:pt modelId="{D41D0C48-9FE6-447F-86AE-100D18256820}" type="pres">
      <dgm:prSet presAssocID="{782E16A9-2C7D-469C-BBE9-7C02DEF7E649}" presName="horz1" presStyleCnt="0"/>
      <dgm:spPr/>
    </dgm:pt>
    <dgm:pt modelId="{B9DEC101-4EB2-45A4-9A97-6EC3BEE1B26E}" type="pres">
      <dgm:prSet presAssocID="{782E16A9-2C7D-469C-BBE9-7C02DEF7E649}" presName="tx1" presStyleLbl="revTx" presStyleIdx="4" presStyleCnt="8"/>
      <dgm:spPr/>
    </dgm:pt>
    <dgm:pt modelId="{0915507C-5585-472C-84DB-5A2900278963}" type="pres">
      <dgm:prSet presAssocID="{782E16A9-2C7D-469C-BBE9-7C02DEF7E649}" presName="vert1" presStyleCnt="0"/>
      <dgm:spPr/>
    </dgm:pt>
    <dgm:pt modelId="{43BF697B-A230-4BB1-A96E-4D0F4DF7F40D}" type="pres">
      <dgm:prSet presAssocID="{442703B5-E95A-47C4-A283-51560982C04D}" presName="thickLine" presStyleLbl="alignNode1" presStyleIdx="5" presStyleCnt="8"/>
      <dgm:spPr/>
    </dgm:pt>
    <dgm:pt modelId="{F97D4DA4-058E-49E0-A3F9-48D2943B7CB7}" type="pres">
      <dgm:prSet presAssocID="{442703B5-E95A-47C4-A283-51560982C04D}" presName="horz1" presStyleCnt="0"/>
      <dgm:spPr/>
    </dgm:pt>
    <dgm:pt modelId="{66E40BED-CA88-4688-B4CA-4365BBEF00B8}" type="pres">
      <dgm:prSet presAssocID="{442703B5-E95A-47C4-A283-51560982C04D}" presName="tx1" presStyleLbl="revTx" presStyleIdx="5" presStyleCnt="8"/>
      <dgm:spPr/>
    </dgm:pt>
    <dgm:pt modelId="{D6B4D3EE-DCFF-4CA6-B63E-6928CFB6C44C}" type="pres">
      <dgm:prSet presAssocID="{442703B5-E95A-47C4-A283-51560982C04D}" presName="vert1" presStyleCnt="0"/>
      <dgm:spPr/>
    </dgm:pt>
    <dgm:pt modelId="{EAAEEFE4-C0CD-4C87-8871-F1639A820806}" type="pres">
      <dgm:prSet presAssocID="{89A2E494-6DD0-4E19-BACB-94A2E2EFEB62}" presName="thickLine" presStyleLbl="alignNode1" presStyleIdx="6" presStyleCnt="8"/>
      <dgm:spPr/>
    </dgm:pt>
    <dgm:pt modelId="{39BF1FFE-A3E9-4CBB-B11D-41E138491615}" type="pres">
      <dgm:prSet presAssocID="{89A2E494-6DD0-4E19-BACB-94A2E2EFEB62}" presName="horz1" presStyleCnt="0"/>
      <dgm:spPr/>
    </dgm:pt>
    <dgm:pt modelId="{2F8BCB4D-A952-4EC1-B665-D4537567F5D6}" type="pres">
      <dgm:prSet presAssocID="{89A2E494-6DD0-4E19-BACB-94A2E2EFEB62}" presName="tx1" presStyleLbl="revTx" presStyleIdx="6" presStyleCnt="8"/>
      <dgm:spPr/>
    </dgm:pt>
    <dgm:pt modelId="{DD20BF03-2CB0-40BD-9B24-3C37AC93722D}" type="pres">
      <dgm:prSet presAssocID="{89A2E494-6DD0-4E19-BACB-94A2E2EFEB62}" presName="vert1" presStyleCnt="0"/>
      <dgm:spPr/>
    </dgm:pt>
    <dgm:pt modelId="{1CFC5800-1E23-4D36-A6BC-2A1FA4339109}" type="pres">
      <dgm:prSet presAssocID="{5DD666DA-1A07-4815-ADAC-C0C76B74F3E0}" presName="thickLine" presStyleLbl="alignNode1" presStyleIdx="7" presStyleCnt="8"/>
      <dgm:spPr/>
    </dgm:pt>
    <dgm:pt modelId="{3BDCF96D-2C97-46EB-84EC-B0FF3B9EF858}" type="pres">
      <dgm:prSet presAssocID="{5DD666DA-1A07-4815-ADAC-C0C76B74F3E0}" presName="horz1" presStyleCnt="0"/>
      <dgm:spPr/>
    </dgm:pt>
    <dgm:pt modelId="{B14A9458-158B-43D9-8641-5A4CBCA710EE}" type="pres">
      <dgm:prSet presAssocID="{5DD666DA-1A07-4815-ADAC-C0C76B74F3E0}" presName="tx1" presStyleLbl="revTx" presStyleIdx="7" presStyleCnt="8"/>
      <dgm:spPr/>
    </dgm:pt>
    <dgm:pt modelId="{205991DA-6489-4E1F-A4D3-D50C2B15C419}" type="pres">
      <dgm:prSet presAssocID="{5DD666DA-1A07-4815-ADAC-C0C76B74F3E0}" presName="vert1" presStyleCnt="0"/>
      <dgm:spPr/>
    </dgm:pt>
  </dgm:ptLst>
  <dgm:cxnLst>
    <dgm:cxn modelId="{9372B306-25D3-4BFC-8BED-E956A2B2AD56}" type="presOf" srcId="{A1D98FA5-8933-4FDA-9AB2-FD974BB210D1}" destId="{36F4534C-77A1-4A32-B799-094F10C4A971}" srcOrd="0" destOrd="0" presId="urn:microsoft.com/office/officeart/2008/layout/LinedList"/>
    <dgm:cxn modelId="{08122316-20BB-4D6B-93F0-73944C79780C}" type="presOf" srcId="{99D60B52-8EC0-40E1-B77A-FE856FA84A22}" destId="{45C3CE17-D9CA-44E0-B843-8EA4E22A3D89}" srcOrd="0" destOrd="0" presId="urn:microsoft.com/office/officeart/2008/layout/LinedList"/>
    <dgm:cxn modelId="{7CEF671C-8782-4FA5-8F76-EAAFDE8CCE42}" srcId="{01AFDAF4-13C0-4F3E-B933-3A49CD09509D}" destId="{782E16A9-2C7D-469C-BBE9-7C02DEF7E649}" srcOrd="4" destOrd="0" parTransId="{C91C4766-FE40-4469-AE0E-A85C1E6D90F0}" sibTransId="{105A5BEC-8FB3-4768-9617-C4EA610D2D85}"/>
    <dgm:cxn modelId="{4604B31C-88A9-4475-865B-7B6DEE18F647}" type="presOf" srcId="{5DD666DA-1A07-4815-ADAC-C0C76B74F3E0}" destId="{B14A9458-158B-43D9-8641-5A4CBCA710EE}" srcOrd="0" destOrd="0" presId="urn:microsoft.com/office/officeart/2008/layout/LinedList"/>
    <dgm:cxn modelId="{5C7CA12E-15A2-44A8-9242-8AE0B9C62C72}" srcId="{01AFDAF4-13C0-4F3E-B933-3A49CD09509D}" destId="{A1D98FA5-8933-4FDA-9AB2-FD974BB210D1}" srcOrd="1" destOrd="0" parTransId="{432676EB-FF02-4EC2-ABE2-6AB841335FE5}" sibTransId="{B2969365-FEC8-4245-A82C-8D20313BD5F3}"/>
    <dgm:cxn modelId="{A1CA883C-D5F2-4535-9ADE-45372E43DB60}" type="presOf" srcId="{C3C9419B-F72B-4EBE-A40D-23C4F310BA02}" destId="{1A6F4AA4-2BB6-4058-AB91-28DAC34FE1D1}" srcOrd="0" destOrd="0" presId="urn:microsoft.com/office/officeart/2008/layout/LinedList"/>
    <dgm:cxn modelId="{0AA8B75D-FBB9-4B48-8782-2BB5C0F75963}" type="presOf" srcId="{44EB68B4-AA3C-48F0-8FEC-49DCD4B87348}" destId="{F66D97AB-6D83-4E9D-82C8-F1BE07D7D425}" srcOrd="0" destOrd="0" presId="urn:microsoft.com/office/officeart/2008/layout/LinedList"/>
    <dgm:cxn modelId="{B124CA62-8A24-46D6-9614-D36331AACD5F}" type="presOf" srcId="{442703B5-E95A-47C4-A283-51560982C04D}" destId="{66E40BED-CA88-4688-B4CA-4365BBEF00B8}" srcOrd="0" destOrd="0" presId="urn:microsoft.com/office/officeart/2008/layout/LinedList"/>
    <dgm:cxn modelId="{E2FE0247-0E6D-4984-947D-1A1D1A0CB099}" srcId="{01AFDAF4-13C0-4F3E-B933-3A49CD09509D}" destId="{5DD666DA-1A07-4815-ADAC-C0C76B74F3E0}" srcOrd="7" destOrd="0" parTransId="{967A0D53-A487-435F-ACEF-A569DB5227DC}" sibTransId="{F945000F-32D5-4B50-A2BE-7FAC83CE224A}"/>
    <dgm:cxn modelId="{47711755-052F-43D4-ABAA-A88FA75E7DDF}" type="presOf" srcId="{01AFDAF4-13C0-4F3E-B933-3A49CD09509D}" destId="{93A0E68F-D9D5-4583-9AE0-85345302C1C1}" srcOrd="0" destOrd="0" presId="urn:microsoft.com/office/officeart/2008/layout/LinedList"/>
    <dgm:cxn modelId="{CC117E9B-9052-44EC-A336-DCBDB8E0334D}" srcId="{01AFDAF4-13C0-4F3E-B933-3A49CD09509D}" destId="{44EB68B4-AA3C-48F0-8FEC-49DCD4B87348}" srcOrd="3" destOrd="0" parTransId="{B5900117-DA29-4DA8-97B3-DED64AA30BAB}" sibTransId="{5921DC79-96B4-4685-84BC-68F7700CED92}"/>
    <dgm:cxn modelId="{9B915DA2-4188-4A75-BAC2-694746161A66}" srcId="{01AFDAF4-13C0-4F3E-B933-3A49CD09509D}" destId="{99D60B52-8EC0-40E1-B77A-FE856FA84A22}" srcOrd="0" destOrd="0" parTransId="{0A933B85-FFF7-4BF3-87C0-6CCCAA04E04C}" sibTransId="{C8FF09C3-519A-42E7-9B59-312E6DA716EB}"/>
    <dgm:cxn modelId="{18143DBE-43B3-4010-911C-B93257A1BA4D}" srcId="{01AFDAF4-13C0-4F3E-B933-3A49CD09509D}" destId="{89A2E494-6DD0-4E19-BACB-94A2E2EFEB62}" srcOrd="6" destOrd="0" parTransId="{8A5043D7-A961-4DBD-97E2-9A09A579D129}" sibTransId="{D5897885-0977-40A8-9B29-E07E7E6D9A46}"/>
    <dgm:cxn modelId="{319F0AC8-9D50-4BF0-BE6C-5541DAC07EA5}" srcId="{01AFDAF4-13C0-4F3E-B933-3A49CD09509D}" destId="{442703B5-E95A-47C4-A283-51560982C04D}" srcOrd="5" destOrd="0" parTransId="{142DE386-FAAE-485E-82E0-A34B516C4CCC}" sibTransId="{9A64FFAE-D620-4F1E-840A-3E5D52B5600E}"/>
    <dgm:cxn modelId="{4E5BF1CF-9857-436E-9C59-A365C7D2B4CD}" type="presOf" srcId="{89A2E494-6DD0-4E19-BACB-94A2E2EFEB62}" destId="{2F8BCB4D-A952-4EC1-B665-D4537567F5D6}" srcOrd="0" destOrd="0" presId="urn:microsoft.com/office/officeart/2008/layout/LinedList"/>
    <dgm:cxn modelId="{EFCFF3ED-5CAD-4E7E-B944-28A4C1948F58}" srcId="{01AFDAF4-13C0-4F3E-B933-3A49CD09509D}" destId="{C3C9419B-F72B-4EBE-A40D-23C4F310BA02}" srcOrd="2" destOrd="0" parTransId="{D17A8950-F29A-4668-8A56-3BAB2453A236}" sibTransId="{66C617DA-5937-4968-946E-B1FAA58DA469}"/>
    <dgm:cxn modelId="{BAED9FFB-1401-4A54-BA68-42D9D4EE1683}" type="presOf" srcId="{782E16A9-2C7D-469C-BBE9-7C02DEF7E649}" destId="{B9DEC101-4EB2-45A4-9A97-6EC3BEE1B26E}" srcOrd="0" destOrd="0" presId="urn:microsoft.com/office/officeart/2008/layout/LinedList"/>
    <dgm:cxn modelId="{0623BA36-EC9B-4103-8864-C04B671B793A}" type="presParOf" srcId="{93A0E68F-D9D5-4583-9AE0-85345302C1C1}" destId="{480E161F-D980-4F56-939E-36BB140386F9}" srcOrd="0" destOrd="0" presId="urn:microsoft.com/office/officeart/2008/layout/LinedList"/>
    <dgm:cxn modelId="{756EB50D-D162-47E8-A55B-891EF00B598F}" type="presParOf" srcId="{93A0E68F-D9D5-4583-9AE0-85345302C1C1}" destId="{AE178F47-7778-4F33-BAE8-4E1FED75012F}" srcOrd="1" destOrd="0" presId="urn:microsoft.com/office/officeart/2008/layout/LinedList"/>
    <dgm:cxn modelId="{2E6C41D5-7863-497C-AF08-8ABCA2A35BEA}" type="presParOf" srcId="{AE178F47-7778-4F33-BAE8-4E1FED75012F}" destId="{45C3CE17-D9CA-44E0-B843-8EA4E22A3D89}" srcOrd="0" destOrd="0" presId="urn:microsoft.com/office/officeart/2008/layout/LinedList"/>
    <dgm:cxn modelId="{491DEAD9-2AFF-4A8B-8A8A-0BCD745ADED5}" type="presParOf" srcId="{AE178F47-7778-4F33-BAE8-4E1FED75012F}" destId="{AA6E2CAB-9251-4F61-A7AC-6503276ACC3F}" srcOrd="1" destOrd="0" presId="urn:microsoft.com/office/officeart/2008/layout/LinedList"/>
    <dgm:cxn modelId="{EEF71589-8D08-4BF8-96CA-5779DD4A3B6C}" type="presParOf" srcId="{93A0E68F-D9D5-4583-9AE0-85345302C1C1}" destId="{CB8C0387-55B8-447E-93F8-14C93B94D950}" srcOrd="2" destOrd="0" presId="urn:microsoft.com/office/officeart/2008/layout/LinedList"/>
    <dgm:cxn modelId="{B5074CA6-7BD0-4A31-ADC5-0336F70FA94E}" type="presParOf" srcId="{93A0E68F-D9D5-4583-9AE0-85345302C1C1}" destId="{A474CE36-346B-4EBB-B202-6D70CA96AB75}" srcOrd="3" destOrd="0" presId="urn:microsoft.com/office/officeart/2008/layout/LinedList"/>
    <dgm:cxn modelId="{121C727E-01FA-426F-8912-84C3096B4070}" type="presParOf" srcId="{A474CE36-346B-4EBB-B202-6D70CA96AB75}" destId="{36F4534C-77A1-4A32-B799-094F10C4A971}" srcOrd="0" destOrd="0" presId="urn:microsoft.com/office/officeart/2008/layout/LinedList"/>
    <dgm:cxn modelId="{CE23BF55-824B-49F1-AA48-DDB0C5A27760}" type="presParOf" srcId="{A474CE36-346B-4EBB-B202-6D70CA96AB75}" destId="{3AB2F017-D661-4507-845B-25D360A5FE2F}" srcOrd="1" destOrd="0" presId="urn:microsoft.com/office/officeart/2008/layout/LinedList"/>
    <dgm:cxn modelId="{55271594-1189-43A1-8364-79C6A4175446}" type="presParOf" srcId="{93A0E68F-D9D5-4583-9AE0-85345302C1C1}" destId="{FECCC5F6-B2B9-4CEE-8E78-0F0216A1E338}" srcOrd="4" destOrd="0" presId="urn:microsoft.com/office/officeart/2008/layout/LinedList"/>
    <dgm:cxn modelId="{C9078EB7-51BC-4B02-B375-60CA68B69006}" type="presParOf" srcId="{93A0E68F-D9D5-4583-9AE0-85345302C1C1}" destId="{28E2C3D4-7B86-45D8-A81C-6EB0D4D118F2}" srcOrd="5" destOrd="0" presId="urn:microsoft.com/office/officeart/2008/layout/LinedList"/>
    <dgm:cxn modelId="{CB387415-DCF4-429D-91A6-3551EB6128C2}" type="presParOf" srcId="{28E2C3D4-7B86-45D8-A81C-6EB0D4D118F2}" destId="{1A6F4AA4-2BB6-4058-AB91-28DAC34FE1D1}" srcOrd="0" destOrd="0" presId="urn:microsoft.com/office/officeart/2008/layout/LinedList"/>
    <dgm:cxn modelId="{9F08EFA2-1834-4C84-854A-701E317DAB35}" type="presParOf" srcId="{28E2C3D4-7B86-45D8-A81C-6EB0D4D118F2}" destId="{656E8A64-3921-4ECD-831A-26CA8871A9A8}" srcOrd="1" destOrd="0" presId="urn:microsoft.com/office/officeart/2008/layout/LinedList"/>
    <dgm:cxn modelId="{45FC62E4-D23D-4C8A-AC2D-630F4EBC1CF2}" type="presParOf" srcId="{93A0E68F-D9D5-4583-9AE0-85345302C1C1}" destId="{BDD859D1-F0AB-4480-A508-EDAB7DD284F9}" srcOrd="6" destOrd="0" presId="urn:microsoft.com/office/officeart/2008/layout/LinedList"/>
    <dgm:cxn modelId="{B21FEFD4-065F-42C3-93E4-5747DF0F17AE}" type="presParOf" srcId="{93A0E68F-D9D5-4583-9AE0-85345302C1C1}" destId="{15112D79-F4C8-4096-AE89-7C68B241D776}" srcOrd="7" destOrd="0" presId="urn:microsoft.com/office/officeart/2008/layout/LinedList"/>
    <dgm:cxn modelId="{014E91EF-BA05-479D-8DAE-B278A9F28C4F}" type="presParOf" srcId="{15112D79-F4C8-4096-AE89-7C68B241D776}" destId="{F66D97AB-6D83-4E9D-82C8-F1BE07D7D425}" srcOrd="0" destOrd="0" presId="urn:microsoft.com/office/officeart/2008/layout/LinedList"/>
    <dgm:cxn modelId="{89CFFB32-81E8-4F0C-894F-5F018693203D}" type="presParOf" srcId="{15112D79-F4C8-4096-AE89-7C68B241D776}" destId="{42849AC4-D8C9-41D3-959E-629489AF0898}" srcOrd="1" destOrd="0" presId="urn:microsoft.com/office/officeart/2008/layout/LinedList"/>
    <dgm:cxn modelId="{B62BF427-02E1-415A-B17B-FA00D0FEA044}" type="presParOf" srcId="{93A0E68F-D9D5-4583-9AE0-85345302C1C1}" destId="{70BAB906-BFEA-448A-B98A-C82A0060ABE3}" srcOrd="8" destOrd="0" presId="urn:microsoft.com/office/officeart/2008/layout/LinedList"/>
    <dgm:cxn modelId="{D9107CDD-EC62-4C32-AA09-B8AE1EA971EE}" type="presParOf" srcId="{93A0E68F-D9D5-4583-9AE0-85345302C1C1}" destId="{D41D0C48-9FE6-447F-86AE-100D18256820}" srcOrd="9" destOrd="0" presId="urn:microsoft.com/office/officeart/2008/layout/LinedList"/>
    <dgm:cxn modelId="{0CBFEA98-6C8B-47C7-8871-CB8BD50AF51A}" type="presParOf" srcId="{D41D0C48-9FE6-447F-86AE-100D18256820}" destId="{B9DEC101-4EB2-45A4-9A97-6EC3BEE1B26E}" srcOrd="0" destOrd="0" presId="urn:microsoft.com/office/officeart/2008/layout/LinedList"/>
    <dgm:cxn modelId="{74E5E26C-9314-43C9-93CF-922A36CD8558}" type="presParOf" srcId="{D41D0C48-9FE6-447F-86AE-100D18256820}" destId="{0915507C-5585-472C-84DB-5A2900278963}" srcOrd="1" destOrd="0" presId="urn:microsoft.com/office/officeart/2008/layout/LinedList"/>
    <dgm:cxn modelId="{48977695-8DC8-4AE4-ADFE-89E2DF0B4869}" type="presParOf" srcId="{93A0E68F-D9D5-4583-9AE0-85345302C1C1}" destId="{43BF697B-A230-4BB1-A96E-4D0F4DF7F40D}" srcOrd="10" destOrd="0" presId="urn:microsoft.com/office/officeart/2008/layout/LinedList"/>
    <dgm:cxn modelId="{A6AEAADE-5E4B-4A36-A316-E96A7A9B14AF}" type="presParOf" srcId="{93A0E68F-D9D5-4583-9AE0-85345302C1C1}" destId="{F97D4DA4-058E-49E0-A3F9-48D2943B7CB7}" srcOrd="11" destOrd="0" presId="urn:microsoft.com/office/officeart/2008/layout/LinedList"/>
    <dgm:cxn modelId="{D50700DA-CEE0-4119-B5C2-FFB3AD124704}" type="presParOf" srcId="{F97D4DA4-058E-49E0-A3F9-48D2943B7CB7}" destId="{66E40BED-CA88-4688-B4CA-4365BBEF00B8}" srcOrd="0" destOrd="0" presId="urn:microsoft.com/office/officeart/2008/layout/LinedList"/>
    <dgm:cxn modelId="{BD2B227B-0639-4882-A3F2-EF44A63CD3F6}" type="presParOf" srcId="{F97D4DA4-058E-49E0-A3F9-48D2943B7CB7}" destId="{D6B4D3EE-DCFF-4CA6-B63E-6928CFB6C44C}" srcOrd="1" destOrd="0" presId="urn:microsoft.com/office/officeart/2008/layout/LinedList"/>
    <dgm:cxn modelId="{ECE365FD-73C7-4F39-9123-A6DC7F434E7E}" type="presParOf" srcId="{93A0E68F-D9D5-4583-9AE0-85345302C1C1}" destId="{EAAEEFE4-C0CD-4C87-8871-F1639A820806}" srcOrd="12" destOrd="0" presId="urn:microsoft.com/office/officeart/2008/layout/LinedList"/>
    <dgm:cxn modelId="{99E86FD5-7581-4653-833D-EA11880F6D7E}" type="presParOf" srcId="{93A0E68F-D9D5-4583-9AE0-85345302C1C1}" destId="{39BF1FFE-A3E9-4CBB-B11D-41E138491615}" srcOrd="13" destOrd="0" presId="urn:microsoft.com/office/officeart/2008/layout/LinedList"/>
    <dgm:cxn modelId="{0C7DFCC8-3D81-4DDE-B903-088ED143C214}" type="presParOf" srcId="{39BF1FFE-A3E9-4CBB-B11D-41E138491615}" destId="{2F8BCB4D-A952-4EC1-B665-D4537567F5D6}" srcOrd="0" destOrd="0" presId="urn:microsoft.com/office/officeart/2008/layout/LinedList"/>
    <dgm:cxn modelId="{93853CD2-73CE-400E-A9FD-5BB3B8ACD700}" type="presParOf" srcId="{39BF1FFE-A3E9-4CBB-B11D-41E138491615}" destId="{DD20BF03-2CB0-40BD-9B24-3C37AC93722D}" srcOrd="1" destOrd="0" presId="urn:microsoft.com/office/officeart/2008/layout/LinedList"/>
    <dgm:cxn modelId="{4AB9E144-2FED-45D3-9AB1-D71D8BDD948B}" type="presParOf" srcId="{93A0E68F-D9D5-4583-9AE0-85345302C1C1}" destId="{1CFC5800-1E23-4D36-A6BC-2A1FA4339109}" srcOrd="14" destOrd="0" presId="urn:microsoft.com/office/officeart/2008/layout/LinedList"/>
    <dgm:cxn modelId="{5CC74851-ED73-495E-9D0A-DDEF48CF3E62}" type="presParOf" srcId="{93A0E68F-D9D5-4583-9AE0-85345302C1C1}" destId="{3BDCF96D-2C97-46EB-84EC-B0FF3B9EF858}" srcOrd="15" destOrd="0" presId="urn:microsoft.com/office/officeart/2008/layout/LinedList"/>
    <dgm:cxn modelId="{A1195E84-2542-4433-9EDA-DDC1FC4A90E5}" type="presParOf" srcId="{3BDCF96D-2C97-46EB-84EC-B0FF3B9EF858}" destId="{B14A9458-158B-43D9-8641-5A4CBCA710EE}" srcOrd="0" destOrd="0" presId="urn:microsoft.com/office/officeart/2008/layout/LinedList"/>
    <dgm:cxn modelId="{3629ECC9-801A-4166-9F7E-30B949B77BCF}" type="presParOf" srcId="{3BDCF96D-2C97-46EB-84EC-B0FF3B9EF858}" destId="{205991DA-6489-4E1F-A4D3-D50C2B15C41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7A2B35-32BE-4F3C-A135-4141131F419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91CEBA1-1C19-4933-9A6C-677EB9C756AE}">
      <dgm:prSet/>
      <dgm:spPr/>
      <dgm:t>
        <a:bodyPr/>
        <a:lstStyle/>
        <a:p>
          <a:r>
            <a:rPr lang="en-US" b="0" i="0"/>
            <a:t>Writers often struggle with keeping perspective on their own work</a:t>
          </a:r>
          <a:endParaRPr lang="en-US"/>
        </a:p>
      </dgm:t>
    </dgm:pt>
    <dgm:pt modelId="{6EAB6940-30B1-4D9F-BB08-B72CA735AFEB}" type="parTrans" cxnId="{D9FA495B-C919-4861-92B7-832BFD6789D7}">
      <dgm:prSet/>
      <dgm:spPr/>
      <dgm:t>
        <a:bodyPr/>
        <a:lstStyle/>
        <a:p>
          <a:endParaRPr lang="en-US"/>
        </a:p>
      </dgm:t>
    </dgm:pt>
    <dgm:pt modelId="{64C17D08-78E2-4493-84F2-A23E7C5B08A0}" type="sibTrans" cxnId="{D9FA495B-C919-4861-92B7-832BFD6789D7}">
      <dgm:prSet/>
      <dgm:spPr/>
      <dgm:t>
        <a:bodyPr/>
        <a:lstStyle/>
        <a:p>
          <a:endParaRPr lang="en-US"/>
        </a:p>
      </dgm:t>
    </dgm:pt>
    <dgm:pt modelId="{B32D6F09-0FAF-4036-B103-5ED545F7D031}">
      <dgm:prSet/>
      <dgm:spPr/>
      <dgm:t>
        <a:bodyPr/>
        <a:lstStyle/>
        <a:p>
          <a:r>
            <a:rPr lang="en-US" b="0" i="0" dirty="0"/>
            <a:t>They’re too close to it to know what does or doesn’t work for another reader</a:t>
          </a:r>
          <a:endParaRPr lang="en-US" dirty="0"/>
        </a:p>
      </dgm:t>
    </dgm:pt>
    <dgm:pt modelId="{79A63C33-0C15-4FBC-A9B8-D3C63B937BCA}" type="parTrans" cxnId="{D3969E89-E78D-421F-B179-CFCEABDDFA3A}">
      <dgm:prSet/>
      <dgm:spPr/>
      <dgm:t>
        <a:bodyPr/>
        <a:lstStyle/>
        <a:p>
          <a:endParaRPr lang="en-US"/>
        </a:p>
      </dgm:t>
    </dgm:pt>
    <dgm:pt modelId="{065EF2D3-09A5-4843-8868-13F284B409C6}" type="sibTrans" cxnId="{D3969E89-E78D-421F-B179-CFCEABDDFA3A}">
      <dgm:prSet/>
      <dgm:spPr/>
      <dgm:t>
        <a:bodyPr/>
        <a:lstStyle/>
        <a:p>
          <a:endParaRPr lang="en-US"/>
        </a:p>
      </dgm:t>
    </dgm:pt>
    <dgm:pt modelId="{332E0D74-C312-4AA1-AEB5-D4AE04454113}">
      <dgm:prSet/>
      <dgm:spPr/>
      <dgm:t>
        <a:bodyPr/>
        <a:lstStyle/>
        <a:p>
          <a:r>
            <a:rPr lang="en-US" b="0" i="0"/>
            <a:t>Writers unconsciously fill in the narrative gaps with their own knowledge of the book </a:t>
          </a:r>
          <a:endParaRPr lang="en-US"/>
        </a:p>
      </dgm:t>
    </dgm:pt>
    <dgm:pt modelId="{2E592DBC-6919-4A59-9A81-BA3B7D593AE3}" type="parTrans" cxnId="{2D769097-D0A6-4D02-98AF-064A63A8EA54}">
      <dgm:prSet/>
      <dgm:spPr/>
      <dgm:t>
        <a:bodyPr/>
        <a:lstStyle/>
        <a:p>
          <a:endParaRPr lang="en-US"/>
        </a:p>
      </dgm:t>
    </dgm:pt>
    <dgm:pt modelId="{C313C071-8514-4A97-85AD-C22F24F81505}" type="sibTrans" cxnId="{2D769097-D0A6-4D02-98AF-064A63A8EA54}">
      <dgm:prSet/>
      <dgm:spPr/>
      <dgm:t>
        <a:bodyPr/>
        <a:lstStyle/>
        <a:p>
          <a:endParaRPr lang="en-US"/>
        </a:p>
      </dgm:t>
    </dgm:pt>
    <dgm:pt modelId="{5B677D72-AB51-4FFA-A902-B2DC16466327}">
      <dgm:prSet/>
      <dgm:spPr/>
      <dgm:t>
        <a:bodyPr/>
        <a:lstStyle/>
        <a:p>
          <a:r>
            <a:rPr lang="en-US" b="0" i="0"/>
            <a:t>They can be enthralled with their subject, without considering general interest</a:t>
          </a:r>
          <a:endParaRPr lang="en-US"/>
        </a:p>
      </dgm:t>
    </dgm:pt>
    <dgm:pt modelId="{494C450F-98ED-405E-9365-1D2BBF3951C4}" type="parTrans" cxnId="{BD28D3FD-DD2E-486B-A67B-3EF4E712D3F6}">
      <dgm:prSet/>
      <dgm:spPr/>
      <dgm:t>
        <a:bodyPr/>
        <a:lstStyle/>
        <a:p>
          <a:endParaRPr lang="en-US"/>
        </a:p>
      </dgm:t>
    </dgm:pt>
    <dgm:pt modelId="{DE784D39-792C-4938-9F0D-6593120F14D1}" type="sibTrans" cxnId="{BD28D3FD-DD2E-486B-A67B-3EF4E712D3F6}">
      <dgm:prSet/>
      <dgm:spPr/>
      <dgm:t>
        <a:bodyPr/>
        <a:lstStyle/>
        <a:p>
          <a:endParaRPr lang="en-US"/>
        </a:p>
      </dgm:t>
    </dgm:pt>
    <dgm:pt modelId="{EC614096-71A2-4D61-8DBB-A36CC5B42F85}">
      <dgm:prSet/>
      <dgm:spPr/>
      <dgm:t>
        <a:bodyPr/>
        <a:lstStyle/>
        <a:p>
          <a:endParaRPr lang="en-US" b="1" i="1" dirty="0"/>
        </a:p>
        <a:p>
          <a:r>
            <a:rPr lang="en-US" b="1" i="1" dirty="0"/>
            <a:t>“It’s about showing the writer what works.”</a:t>
          </a:r>
          <a:endParaRPr lang="en-US" dirty="0"/>
        </a:p>
      </dgm:t>
    </dgm:pt>
    <dgm:pt modelId="{C14C712E-A3D4-4B45-8AC1-EF674CB4AEC7}" type="parTrans" cxnId="{7CA4A61C-691F-4019-B879-5AB7E2FA0890}">
      <dgm:prSet/>
      <dgm:spPr/>
      <dgm:t>
        <a:bodyPr/>
        <a:lstStyle/>
        <a:p>
          <a:endParaRPr lang="en-US"/>
        </a:p>
      </dgm:t>
    </dgm:pt>
    <dgm:pt modelId="{9866B955-57B4-4860-99EF-46814974B718}" type="sibTrans" cxnId="{7CA4A61C-691F-4019-B879-5AB7E2FA0890}">
      <dgm:prSet/>
      <dgm:spPr/>
      <dgm:t>
        <a:bodyPr/>
        <a:lstStyle/>
        <a:p>
          <a:endParaRPr lang="en-US"/>
        </a:p>
      </dgm:t>
    </dgm:pt>
    <dgm:pt modelId="{EDCC5EEE-2E9C-4D6C-BBD0-AB8ACE4051C3}" type="pres">
      <dgm:prSet presAssocID="{D27A2B35-32BE-4F3C-A135-4141131F4195}" presName="linear" presStyleCnt="0">
        <dgm:presLayoutVars>
          <dgm:animLvl val="lvl"/>
          <dgm:resizeHandles val="exact"/>
        </dgm:presLayoutVars>
      </dgm:prSet>
      <dgm:spPr/>
    </dgm:pt>
    <dgm:pt modelId="{A844E9B0-B366-4E34-BCAB-12BB87D24B3D}" type="pres">
      <dgm:prSet presAssocID="{C91CEBA1-1C19-4933-9A6C-677EB9C756AE}" presName="parentText" presStyleLbl="node1" presStyleIdx="0" presStyleCnt="5">
        <dgm:presLayoutVars>
          <dgm:chMax val="0"/>
          <dgm:bulletEnabled val="1"/>
        </dgm:presLayoutVars>
      </dgm:prSet>
      <dgm:spPr/>
    </dgm:pt>
    <dgm:pt modelId="{95946ED4-56F3-48E7-8717-F53839D3DDA5}" type="pres">
      <dgm:prSet presAssocID="{64C17D08-78E2-4493-84F2-A23E7C5B08A0}" presName="spacer" presStyleCnt="0"/>
      <dgm:spPr/>
    </dgm:pt>
    <dgm:pt modelId="{352EE46E-F8BC-4759-A6C0-544314213A9F}" type="pres">
      <dgm:prSet presAssocID="{B32D6F09-0FAF-4036-B103-5ED545F7D031}" presName="parentText" presStyleLbl="node1" presStyleIdx="1" presStyleCnt="5">
        <dgm:presLayoutVars>
          <dgm:chMax val="0"/>
          <dgm:bulletEnabled val="1"/>
        </dgm:presLayoutVars>
      </dgm:prSet>
      <dgm:spPr/>
    </dgm:pt>
    <dgm:pt modelId="{52CED178-E31C-4CBD-A8B6-D4334F475747}" type="pres">
      <dgm:prSet presAssocID="{065EF2D3-09A5-4843-8868-13F284B409C6}" presName="spacer" presStyleCnt="0"/>
      <dgm:spPr/>
    </dgm:pt>
    <dgm:pt modelId="{C9728E41-44DA-4262-AE99-83870907A85B}" type="pres">
      <dgm:prSet presAssocID="{332E0D74-C312-4AA1-AEB5-D4AE04454113}" presName="parentText" presStyleLbl="node1" presStyleIdx="2" presStyleCnt="5">
        <dgm:presLayoutVars>
          <dgm:chMax val="0"/>
          <dgm:bulletEnabled val="1"/>
        </dgm:presLayoutVars>
      </dgm:prSet>
      <dgm:spPr/>
    </dgm:pt>
    <dgm:pt modelId="{053AF70C-8C86-4A8F-97A5-346C0F1557F4}" type="pres">
      <dgm:prSet presAssocID="{C313C071-8514-4A97-85AD-C22F24F81505}" presName="spacer" presStyleCnt="0"/>
      <dgm:spPr/>
    </dgm:pt>
    <dgm:pt modelId="{5AD71A98-5D5F-4C08-AAFD-C7DBC153AF2C}" type="pres">
      <dgm:prSet presAssocID="{5B677D72-AB51-4FFA-A902-B2DC16466327}" presName="parentText" presStyleLbl="node1" presStyleIdx="3" presStyleCnt="5">
        <dgm:presLayoutVars>
          <dgm:chMax val="0"/>
          <dgm:bulletEnabled val="1"/>
        </dgm:presLayoutVars>
      </dgm:prSet>
      <dgm:spPr/>
    </dgm:pt>
    <dgm:pt modelId="{CD89780F-4E39-4443-B6B5-036840AFAA36}" type="pres">
      <dgm:prSet presAssocID="{DE784D39-792C-4938-9F0D-6593120F14D1}" presName="spacer" presStyleCnt="0"/>
      <dgm:spPr/>
    </dgm:pt>
    <dgm:pt modelId="{0D0F1C7A-5D5D-4363-8C64-199BFCC4C130}" type="pres">
      <dgm:prSet presAssocID="{EC614096-71A2-4D61-8DBB-A36CC5B42F85}" presName="parentText" presStyleLbl="node1" presStyleIdx="4" presStyleCnt="5">
        <dgm:presLayoutVars>
          <dgm:chMax val="0"/>
          <dgm:bulletEnabled val="1"/>
        </dgm:presLayoutVars>
      </dgm:prSet>
      <dgm:spPr/>
    </dgm:pt>
  </dgm:ptLst>
  <dgm:cxnLst>
    <dgm:cxn modelId="{7CA4A61C-691F-4019-B879-5AB7E2FA0890}" srcId="{D27A2B35-32BE-4F3C-A135-4141131F4195}" destId="{EC614096-71A2-4D61-8DBB-A36CC5B42F85}" srcOrd="4" destOrd="0" parTransId="{C14C712E-A3D4-4B45-8AC1-EF674CB4AEC7}" sibTransId="{9866B955-57B4-4860-99EF-46814974B718}"/>
    <dgm:cxn modelId="{D9FA495B-C919-4861-92B7-832BFD6789D7}" srcId="{D27A2B35-32BE-4F3C-A135-4141131F4195}" destId="{C91CEBA1-1C19-4933-9A6C-677EB9C756AE}" srcOrd="0" destOrd="0" parTransId="{6EAB6940-30B1-4D9F-BB08-B72CA735AFEB}" sibTransId="{64C17D08-78E2-4493-84F2-A23E7C5B08A0}"/>
    <dgm:cxn modelId="{DA8E9643-25CE-4542-AC8C-8FE328E7DE55}" type="presOf" srcId="{EC614096-71A2-4D61-8DBB-A36CC5B42F85}" destId="{0D0F1C7A-5D5D-4363-8C64-199BFCC4C130}" srcOrd="0" destOrd="0" presId="urn:microsoft.com/office/officeart/2005/8/layout/vList2"/>
    <dgm:cxn modelId="{D3969E89-E78D-421F-B179-CFCEABDDFA3A}" srcId="{D27A2B35-32BE-4F3C-A135-4141131F4195}" destId="{B32D6F09-0FAF-4036-B103-5ED545F7D031}" srcOrd="1" destOrd="0" parTransId="{79A63C33-0C15-4FBC-A9B8-D3C63B937BCA}" sibTransId="{065EF2D3-09A5-4843-8868-13F284B409C6}"/>
    <dgm:cxn modelId="{2D769097-D0A6-4D02-98AF-064A63A8EA54}" srcId="{D27A2B35-32BE-4F3C-A135-4141131F4195}" destId="{332E0D74-C312-4AA1-AEB5-D4AE04454113}" srcOrd="2" destOrd="0" parTransId="{2E592DBC-6919-4A59-9A81-BA3B7D593AE3}" sibTransId="{C313C071-8514-4A97-85AD-C22F24F81505}"/>
    <dgm:cxn modelId="{EDF78EB6-912B-4A9B-A8C6-D81F9852881B}" type="presOf" srcId="{C91CEBA1-1C19-4933-9A6C-677EB9C756AE}" destId="{A844E9B0-B366-4E34-BCAB-12BB87D24B3D}" srcOrd="0" destOrd="0" presId="urn:microsoft.com/office/officeart/2005/8/layout/vList2"/>
    <dgm:cxn modelId="{249581D1-17CC-4A42-8589-839818510B31}" type="presOf" srcId="{5B677D72-AB51-4FFA-A902-B2DC16466327}" destId="{5AD71A98-5D5F-4C08-AAFD-C7DBC153AF2C}" srcOrd="0" destOrd="0" presId="urn:microsoft.com/office/officeart/2005/8/layout/vList2"/>
    <dgm:cxn modelId="{A19171EC-481B-47DA-8E40-E7E7F4559772}" type="presOf" srcId="{B32D6F09-0FAF-4036-B103-5ED545F7D031}" destId="{352EE46E-F8BC-4759-A6C0-544314213A9F}" srcOrd="0" destOrd="0" presId="urn:microsoft.com/office/officeart/2005/8/layout/vList2"/>
    <dgm:cxn modelId="{562281EE-76D6-4D02-92C2-E293249FEB65}" type="presOf" srcId="{332E0D74-C312-4AA1-AEB5-D4AE04454113}" destId="{C9728E41-44DA-4262-AE99-83870907A85B}" srcOrd="0" destOrd="0" presId="urn:microsoft.com/office/officeart/2005/8/layout/vList2"/>
    <dgm:cxn modelId="{BD28D3FD-DD2E-486B-A67B-3EF4E712D3F6}" srcId="{D27A2B35-32BE-4F3C-A135-4141131F4195}" destId="{5B677D72-AB51-4FFA-A902-B2DC16466327}" srcOrd="3" destOrd="0" parTransId="{494C450F-98ED-405E-9365-1D2BBF3951C4}" sibTransId="{DE784D39-792C-4938-9F0D-6593120F14D1}"/>
    <dgm:cxn modelId="{2EFA18FE-1ABE-4B10-BD4E-1AA16BEC06C7}" type="presOf" srcId="{D27A2B35-32BE-4F3C-A135-4141131F4195}" destId="{EDCC5EEE-2E9C-4D6C-BBD0-AB8ACE4051C3}" srcOrd="0" destOrd="0" presId="urn:microsoft.com/office/officeart/2005/8/layout/vList2"/>
    <dgm:cxn modelId="{EEE94275-3404-47B8-827D-7270AC08E178}" type="presParOf" srcId="{EDCC5EEE-2E9C-4D6C-BBD0-AB8ACE4051C3}" destId="{A844E9B0-B366-4E34-BCAB-12BB87D24B3D}" srcOrd="0" destOrd="0" presId="urn:microsoft.com/office/officeart/2005/8/layout/vList2"/>
    <dgm:cxn modelId="{8FDB511F-BCDF-4987-AD10-B266CA143288}" type="presParOf" srcId="{EDCC5EEE-2E9C-4D6C-BBD0-AB8ACE4051C3}" destId="{95946ED4-56F3-48E7-8717-F53839D3DDA5}" srcOrd="1" destOrd="0" presId="urn:microsoft.com/office/officeart/2005/8/layout/vList2"/>
    <dgm:cxn modelId="{8CD3DA4C-A9F4-40E9-9F41-536BC25681BA}" type="presParOf" srcId="{EDCC5EEE-2E9C-4D6C-BBD0-AB8ACE4051C3}" destId="{352EE46E-F8BC-4759-A6C0-544314213A9F}" srcOrd="2" destOrd="0" presId="urn:microsoft.com/office/officeart/2005/8/layout/vList2"/>
    <dgm:cxn modelId="{7D097857-BB82-4335-A596-2D22E2788858}" type="presParOf" srcId="{EDCC5EEE-2E9C-4D6C-BBD0-AB8ACE4051C3}" destId="{52CED178-E31C-4CBD-A8B6-D4334F475747}" srcOrd="3" destOrd="0" presId="urn:microsoft.com/office/officeart/2005/8/layout/vList2"/>
    <dgm:cxn modelId="{B43BBC91-C9BE-4C2A-BA21-9DD22578A559}" type="presParOf" srcId="{EDCC5EEE-2E9C-4D6C-BBD0-AB8ACE4051C3}" destId="{C9728E41-44DA-4262-AE99-83870907A85B}" srcOrd="4" destOrd="0" presId="urn:microsoft.com/office/officeart/2005/8/layout/vList2"/>
    <dgm:cxn modelId="{95FDE60A-54CC-4B3C-958D-0285A59540A9}" type="presParOf" srcId="{EDCC5EEE-2E9C-4D6C-BBD0-AB8ACE4051C3}" destId="{053AF70C-8C86-4A8F-97A5-346C0F1557F4}" srcOrd="5" destOrd="0" presId="urn:microsoft.com/office/officeart/2005/8/layout/vList2"/>
    <dgm:cxn modelId="{5066B738-9BDD-45B0-8A7F-8A509D85F690}" type="presParOf" srcId="{EDCC5EEE-2E9C-4D6C-BBD0-AB8ACE4051C3}" destId="{5AD71A98-5D5F-4C08-AAFD-C7DBC153AF2C}" srcOrd="6" destOrd="0" presId="urn:microsoft.com/office/officeart/2005/8/layout/vList2"/>
    <dgm:cxn modelId="{C2D8A294-53CA-46FA-BF7D-522848B0FB46}" type="presParOf" srcId="{EDCC5EEE-2E9C-4D6C-BBD0-AB8ACE4051C3}" destId="{CD89780F-4E39-4443-B6B5-036840AFAA36}" srcOrd="7" destOrd="0" presId="urn:microsoft.com/office/officeart/2005/8/layout/vList2"/>
    <dgm:cxn modelId="{4F15A312-E88C-4A5B-A572-2FC0AA6704ED}" type="presParOf" srcId="{EDCC5EEE-2E9C-4D6C-BBD0-AB8ACE4051C3}" destId="{0D0F1C7A-5D5D-4363-8C64-199BFCC4C13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6A50E0-77F2-43BE-A24F-866283605D0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1ACB68AB-A8F1-4409-A861-199C9E225A00}">
      <dgm:prSet/>
      <dgm:spPr/>
      <dgm:t>
        <a:bodyPr/>
        <a:lstStyle/>
        <a:p>
          <a:r>
            <a:rPr lang="en-US"/>
            <a:t>Content</a:t>
          </a:r>
        </a:p>
      </dgm:t>
    </dgm:pt>
    <dgm:pt modelId="{433C55D2-0C59-4960-A137-0376682029E8}" type="parTrans" cxnId="{138A8BC0-5193-4A7E-9D0E-727437D6B9C6}">
      <dgm:prSet/>
      <dgm:spPr/>
      <dgm:t>
        <a:bodyPr/>
        <a:lstStyle/>
        <a:p>
          <a:endParaRPr lang="en-US"/>
        </a:p>
      </dgm:t>
    </dgm:pt>
    <dgm:pt modelId="{B47882F7-F0A3-48F4-8FFA-CDBF93260F4F}" type="sibTrans" cxnId="{138A8BC0-5193-4A7E-9D0E-727437D6B9C6}">
      <dgm:prSet/>
      <dgm:spPr/>
      <dgm:t>
        <a:bodyPr/>
        <a:lstStyle/>
        <a:p>
          <a:endParaRPr lang="en-US"/>
        </a:p>
      </dgm:t>
    </dgm:pt>
    <dgm:pt modelId="{6A3D95EA-50CB-4158-B514-431AF4E83109}">
      <dgm:prSet/>
      <dgm:spPr/>
      <dgm:t>
        <a:bodyPr/>
        <a:lstStyle/>
        <a:p>
          <a:r>
            <a:rPr lang="en-US"/>
            <a:t>Language and style</a:t>
          </a:r>
        </a:p>
      </dgm:t>
    </dgm:pt>
    <dgm:pt modelId="{0E92EA62-E163-4C40-ACA6-A07A494AC270}" type="parTrans" cxnId="{E16CE3EB-0ED0-4566-8D8B-50C29F141D3E}">
      <dgm:prSet/>
      <dgm:spPr/>
      <dgm:t>
        <a:bodyPr/>
        <a:lstStyle/>
        <a:p>
          <a:endParaRPr lang="en-US"/>
        </a:p>
      </dgm:t>
    </dgm:pt>
    <dgm:pt modelId="{63C57DA5-2960-4FFD-BB6D-58061425D12C}" type="sibTrans" cxnId="{E16CE3EB-0ED0-4566-8D8B-50C29F141D3E}">
      <dgm:prSet/>
      <dgm:spPr/>
      <dgm:t>
        <a:bodyPr/>
        <a:lstStyle/>
        <a:p>
          <a:endParaRPr lang="en-US"/>
        </a:p>
      </dgm:t>
    </dgm:pt>
    <dgm:pt modelId="{428F1A4B-84F2-4DDE-A341-09898B12AB16}">
      <dgm:prSet/>
      <dgm:spPr/>
      <dgm:t>
        <a:bodyPr/>
        <a:lstStyle/>
        <a:p>
          <a:r>
            <a:rPr lang="en-US"/>
            <a:t>Presentation clarity and document flow cohesion</a:t>
          </a:r>
        </a:p>
      </dgm:t>
    </dgm:pt>
    <dgm:pt modelId="{E37272B1-EB80-42EF-992C-6E449EFE1B31}" type="parTrans" cxnId="{442C9A9A-8D93-4D31-963B-9F8962C0B508}">
      <dgm:prSet/>
      <dgm:spPr/>
      <dgm:t>
        <a:bodyPr/>
        <a:lstStyle/>
        <a:p>
          <a:endParaRPr lang="en-US"/>
        </a:p>
      </dgm:t>
    </dgm:pt>
    <dgm:pt modelId="{7CAB9353-76C9-4F5F-B518-E852FB266B62}" type="sibTrans" cxnId="{442C9A9A-8D93-4D31-963B-9F8962C0B508}">
      <dgm:prSet/>
      <dgm:spPr/>
      <dgm:t>
        <a:bodyPr/>
        <a:lstStyle/>
        <a:p>
          <a:endParaRPr lang="en-US"/>
        </a:p>
      </dgm:t>
    </dgm:pt>
    <dgm:pt modelId="{DBF9BC79-17A3-4D8B-A3B0-F52242F78902}">
      <dgm:prSet/>
      <dgm:spPr/>
      <dgm:t>
        <a:bodyPr/>
        <a:lstStyle/>
        <a:p>
          <a:r>
            <a:rPr lang="en-US"/>
            <a:t>Consistent use of voice and tone throughout a document</a:t>
          </a:r>
        </a:p>
      </dgm:t>
    </dgm:pt>
    <dgm:pt modelId="{928CC117-53DA-4DE5-835B-1B14E5EBDA97}" type="parTrans" cxnId="{F8753443-CAE3-4D01-ACB9-8A84114EC435}">
      <dgm:prSet/>
      <dgm:spPr/>
      <dgm:t>
        <a:bodyPr/>
        <a:lstStyle/>
        <a:p>
          <a:endParaRPr lang="en-US"/>
        </a:p>
      </dgm:t>
    </dgm:pt>
    <dgm:pt modelId="{72508394-FB7E-4E08-9951-4E41181441D4}" type="sibTrans" cxnId="{F8753443-CAE3-4D01-ACB9-8A84114EC435}">
      <dgm:prSet/>
      <dgm:spPr/>
      <dgm:t>
        <a:bodyPr/>
        <a:lstStyle/>
        <a:p>
          <a:endParaRPr lang="en-US"/>
        </a:p>
      </dgm:t>
    </dgm:pt>
    <dgm:pt modelId="{B0FC13E9-D6A4-40F2-9C95-F1987A060C31}" type="pres">
      <dgm:prSet presAssocID="{CC6A50E0-77F2-43BE-A24F-866283605D0A}" presName="linear" presStyleCnt="0">
        <dgm:presLayoutVars>
          <dgm:animLvl val="lvl"/>
          <dgm:resizeHandles val="exact"/>
        </dgm:presLayoutVars>
      </dgm:prSet>
      <dgm:spPr/>
    </dgm:pt>
    <dgm:pt modelId="{B20A887E-FB0E-425B-BB24-001D3A85D831}" type="pres">
      <dgm:prSet presAssocID="{1ACB68AB-A8F1-4409-A861-199C9E225A00}" presName="parentText" presStyleLbl="node1" presStyleIdx="0" presStyleCnt="4">
        <dgm:presLayoutVars>
          <dgm:chMax val="0"/>
          <dgm:bulletEnabled val="1"/>
        </dgm:presLayoutVars>
      </dgm:prSet>
      <dgm:spPr/>
    </dgm:pt>
    <dgm:pt modelId="{EDFB1169-994F-420D-A04E-DD212D4D2412}" type="pres">
      <dgm:prSet presAssocID="{B47882F7-F0A3-48F4-8FFA-CDBF93260F4F}" presName="spacer" presStyleCnt="0"/>
      <dgm:spPr/>
    </dgm:pt>
    <dgm:pt modelId="{8BA8E6C4-1B55-4282-80BC-26D635B69BA6}" type="pres">
      <dgm:prSet presAssocID="{6A3D95EA-50CB-4158-B514-431AF4E83109}" presName="parentText" presStyleLbl="node1" presStyleIdx="1" presStyleCnt="4">
        <dgm:presLayoutVars>
          <dgm:chMax val="0"/>
          <dgm:bulletEnabled val="1"/>
        </dgm:presLayoutVars>
      </dgm:prSet>
      <dgm:spPr/>
    </dgm:pt>
    <dgm:pt modelId="{749FE644-C451-4C93-9664-9DFD90045CCA}" type="pres">
      <dgm:prSet presAssocID="{63C57DA5-2960-4FFD-BB6D-58061425D12C}" presName="spacer" presStyleCnt="0"/>
      <dgm:spPr/>
    </dgm:pt>
    <dgm:pt modelId="{6B152AE8-A364-47B7-A212-AE7015F3B633}" type="pres">
      <dgm:prSet presAssocID="{428F1A4B-84F2-4DDE-A341-09898B12AB16}" presName="parentText" presStyleLbl="node1" presStyleIdx="2" presStyleCnt="4">
        <dgm:presLayoutVars>
          <dgm:chMax val="0"/>
          <dgm:bulletEnabled val="1"/>
        </dgm:presLayoutVars>
      </dgm:prSet>
      <dgm:spPr/>
    </dgm:pt>
    <dgm:pt modelId="{FDB22C21-16F6-4BE0-8463-CA3E10CA0936}" type="pres">
      <dgm:prSet presAssocID="{7CAB9353-76C9-4F5F-B518-E852FB266B62}" presName="spacer" presStyleCnt="0"/>
      <dgm:spPr/>
    </dgm:pt>
    <dgm:pt modelId="{CFFEC44D-AEDA-45A6-ACD3-7553A11E955B}" type="pres">
      <dgm:prSet presAssocID="{DBF9BC79-17A3-4D8B-A3B0-F52242F78902}" presName="parentText" presStyleLbl="node1" presStyleIdx="3" presStyleCnt="4">
        <dgm:presLayoutVars>
          <dgm:chMax val="0"/>
          <dgm:bulletEnabled val="1"/>
        </dgm:presLayoutVars>
      </dgm:prSet>
      <dgm:spPr/>
    </dgm:pt>
  </dgm:ptLst>
  <dgm:cxnLst>
    <dgm:cxn modelId="{F8753443-CAE3-4D01-ACB9-8A84114EC435}" srcId="{CC6A50E0-77F2-43BE-A24F-866283605D0A}" destId="{DBF9BC79-17A3-4D8B-A3B0-F52242F78902}" srcOrd="3" destOrd="0" parTransId="{928CC117-53DA-4DE5-835B-1B14E5EBDA97}" sibTransId="{72508394-FB7E-4E08-9951-4E41181441D4}"/>
    <dgm:cxn modelId="{01411357-64F7-4960-88A8-0695BBC157EE}" type="presOf" srcId="{CC6A50E0-77F2-43BE-A24F-866283605D0A}" destId="{B0FC13E9-D6A4-40F2-9C95-F1987A060C31}" srcOrd="0" destOrd="0" presId="urn:microsoft.com/office/officeart/2005/8/layout/vList2"/>
    <dgm:cxn modelId="{EA37398B-3706-4090-BDB2-6CD7B63CF6DB}" type="presOf" srcId="{1ACB68AB-A8F1-4409-A861-199C9E225A00}" destId="{B20A887E-FB0E-425B-BB24-001D3A85D831}" srcOrd="0" destOrd="0" presId="urn:microsoft.com/office/officeart/2005/8/layout/vList2"/>
    <dgm:cxn modelId="{442C9A9A-8D93-4D31-963B-9F8962C0B508}" srcId="{CC6A50E0-77F2-43BE-A24F-866283605D0A}" destId="{428F1A4B-84F2-4DDE-A341-09898B12AB16}" srcOrd="2" destOrd="0" parTransId="{E37272B1-EB80-42EF-992C-6E449EFE1B31}" sibTransId="{7CAB9353-76C9-4F5F-B518-E852FB266B62}"/>
    <dgm:cxn modelId="{FCB385AC-4414-486D-9AE5-2055C8EEA916}" type="presOf" srcId="{6A3D95EA-50CB-4158-B514-431AF4E83109}" destId="{8BA8E6C4-1B55-4282-80BC-26D635B69BA6}" srcOrd="0" destOrd="0" presId="urn:microsoft.com/office/officeart/2005/8/layout/vList2"/>
    <dgm:cxn modelId="{5CA122B9-0A6E-4B21-AE62-59C07F141DF9}" type="presOf" srcId="{DBF9BC79-17A3-4D8B-A3B0-F52242F78902}" destId="{CFFEC44D-AEDA-45A6-ACD3-7553A11E955B}" srcOrd="0" destOrd="0" presId="urn:microsoft.com/office/officeart/2005/8/layout/vList2"/>
    <dgm:cxn modelId="{138A8BC0-5193-4A7E-9D0E-727437D6B9C6}" srcId="{CC6A50E0-77F2-43BE-A24F-866283605D0A}" destId="{1ACB68AB-A8F1-4409-A861-199C9E225A00}" srcOrd="0" destOrd="0" parTransId="{433C55D2-0C59-4960-A137-0376682029E8}" sibTransId="{B47882F7-F0A3-48F4-8FFA-CDBF93260F4F}"/>
    <dgm:cxn modelId="{2C7120CA-E35E-4B17-9735-7E675A6B5937}" type="presOf" srcId="{428F1A4B-84F2-4DDE-A341-09898B12AB16}" destId="{6B152AE8-A364-47B7-A212-AE7015F3B633}" srcOrd="0" destOrd="0" presId="urn:microsoft.com/office/officeart/2005/8/layout/vList2"/>
    <dgm:cxn modelId="{E16CE3EB-0ED0-4566-8D8B-50C29F141D3E}" srcId="{CC6A50E0-77F2-43BE-A24F-866283605D0A}" destId="{6A3D95EA-50CB-4158-B514-431AF4E83109}" srcOrd="1" destOrd="0" parTransId="{0E92EA62-E163-4C40-ACA6-A07A494AC270}" sibTransId="{63C57DA5-2960-4FFD-BB6D-58061425D12C}"/>
    <dgm:cxn modelId="{04EFA728-8CEB-473E-8C2C-7FDA63EDE218}" type="presParOf" srcId="{B0FC13E9-D6A4-40F2-9C95-F1987A060C31}" destId="{B20A887E-FB0E-425B-BB24-001D3A85D831}" srcOrd="0" destOrd="0" presId="urn:microsoft.com/office/officeart/2005/8/layout/vList2"/>
    <dgm:cxn modelId="{95ECC65D-AFF5-4CD7-81CA-A0739B0B5D1D}" type="presParOf" srcId="{B0FC13E9-D6A4-40F2-9C95-F1987A060C31}" destId="{EDFB1169-994F-420D-A04E-DD212D4D2412}" srcOrd="1" destOrd="0" presId="urn:microsoft.com/office/officeart/2005/8/layout/vList2"/>
    <dgm:cxn modelId="{DC7090D0-CD9B-4646-9F9D-99D6C6D6ECC7}" type="presParOf" srcId="{B0FC13E9-D6A4-40F2-9C95-F1987A060C31}" destId="{8BA8E6C4-1B55-4282-80BC-26D635B69BA6}" srcOrd="2" destOrd="0" presId="urn:microsoft.com/office/officeart/2005/8/layout/vList2"/>
    <dgm:cxn modelId="{BFBE4EA5-B454-4153-9F11-E4BB6553AD87}" type="presParOf" srcId="{B0FC13E9-D6A4-40F2-9C95-F1987A060C31}" destId="{749FE644-C451-4C93-9664-9DFD90045CCA}" srcOrd="3" destOrd="0" presId="urn:microsoft.com/office/officeart/2005/8/layout/vList2"/>
    <dgm:cxn modelId="{C557164A-2BDB-4894-8FA0-1B3E05415E04}" type="presParOf" srcId="{B0FC13E9-D6A4-40F2-9C95-F1987A060C31}" destId="{6B152AE8-A364-47B7-A212-AE7015F3B633}" srcOrd="4" destOrd="0" presId="urn:microsoft.com/office/officeart/2005/8/layout/vList2"/>
    <dgm:cxn modelId="{90E37E74-D8E5-49E3-8F1B-EEA0FA5B7962}" type="presParOf" srcId="{B0FC13E9-D6A4-40F2-9C95-F1987A060C31}" destId="{FDB22C21-16F6-4BE0-8463-CA3E10CA0936}" srcOrd="5" destOrd="0" presId="urn:microsoft.com/office/officeart/2005/8/layout/vList2"/>
    <dgm:cxn modelId="{30C4A148-771C-4BAC-BF6A-CD54651CC6B9}" type="presParOf" srcId="{B0FC13E9-D6A4-40F2-9C95-F1987A060C31}" destId="{CFFEC44D-AEDA-45A6-ACD3-7553A11E955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49BBE1-1DA6-4EA1-8FF1-9D7F5A729028}"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762542BB-C2F2-46A0-9972-521844F96EDE}">
      <dgm:prSet/>
      <dgm:spPr/>
      <dgm:t>
        <a:bodyPr/>
        <a:lstStyle/>
        <a:p>
          <a:r>
            <a:rPr lang="en-US"/>
            <a:t>Tone</a:t>
          </a:r>
        </a:p>
      </dgm:t>
    </dgm:pt>
    <dgm:pt modelId="{73BFFB0B-C9CC-4717-9DC8-B66D682D48C0}" type="parTrans" cxnId="{B6360F64-00AD-4E3D-9D4E-F40F7AE6F48D}">
      <dgm:prSet/>
      <dgm:spPr/>
      <dgm:t>
        <a:bodyPr/>
        <a:lstStyle/>
        <a:p>
          <a:endParaRPr lang="en-US"/>
        </a:p>
      </dgm:t>
    </dgm:pt>
    <dgm:pt modelId="{72CEC102-384C-4EF6-AE9C-DF6CD01A4B36}" type="sibTrans" cxnId="{B6360F64-00AD-4E3D-9D4E-F40F7AE6F48D}">
      <dgm:prSet/>
      <dgm:spPr/>
      <dgm:t>
        <a:bodyPr/>
        <a:lstStyle/>
        <a:p>
          <a:endParaRPr lang="en-US"/>
        </a:p>
      </dgm:t>
    </dgm:pt>
    <dgm:pt modelId="{03E9FE6C-90E1-4F9B-BA49-854B9025909B}">
      <dgm:prSet/>
      <dgm:spPr/>
      <dgm:t>
        <a:bodyPr/>
        <a:lstStyle/>
        <a:p>
          <a:r>
            <a:rPr lang="en-US"/>
            <a:t>Style </a:t>
          </a:r>
        </a:p>
      </dgm:t>
    </dgm:pt>
    <dgm:pt modelId="{E6B6663E-CE81-432E-A68D-C3EDD39EE18B}" type="parTrans" cxnId="{9441F73F-0AB6-40BA-875F-C557461C848B}">
      <dgm:prSet/>
      <dgm:spPr/>
      <dgm:t>
        <a:bodyPr/>
        <a:lstStyle/>
        <a:p>
          <a:endParaRPr lang="en-US"/>
        </a:p>
      </dgm:t>
    </dgm:pt>
    <dgm:pt modelId="{6E2FB070-65FA-4126-8EE2-9806A8E51580}" type="sibTrans" cxnId="{9441F73F-0AB6-40BA-875F-C557461C848B}">
      <dgm:prSet/>
      <dgm:spPr/>
      <dgm:t>
        <a:bodyPr/>
        <a:lstStyle/>
        <a:p>
          <a:endParaRPr lang="en-US"/>
        </a:p>
      </dgm:t>
    </dgm:pt>
    <dgm:pt modelId="{42ACCA23-4580-4400-9CCE-745A002DF088}">
      <dgm:prSet/>
      <dgm:spPr/>
      <dgm:t>
        <a:bodyPr/>
        <a:lstStyle/>
        <a:p>
          <a:r>
            <a:rPr lang="en-US"/>
            <a:t>Language</a:t>
          </a:r>
        </a:p>
      </dgm:t>
    </dgm:pt>
    <dgm:pt modelId="{8F79FEA2-B6C5-4A23-9C03-7E12153F7E84}" type="parTrans" cxnId="{3067B9AE-85F5-4D88-880B-8A4BDFF0DEF9}">
      <dgm:prSet/>
      <dgm:spPr/>
      <dgm:t>
        <a:bodyPr/>
        <a:lstStyle/>
        <a:p>
          <a:endParaRPr lang="en-US"/>
        </a:p>
      </dgm:t>
    </dgm:pt>
    <dgm:pt modelId="{99F5B3BF-671B-4607-923A-45C6F1365688}" type="sibTrans" cxnId="{3067B9AE-85F5-4D88-880B-8A4BDFF0DEF9}">
      <dgm:prSet/>
      <dgm:spPr/>
      <dgm:t>
        <a:bodyPr/>
        <a:lstStyle/>
        <a:p>
          <a:endParaRPr lang="en-US"/>
        </a:p>
      </dgm:t>
    </dgm:pt>
    <dgm:pt modelId="{820E9D80-1873-4844-94B2-EF57318C7BB9}">
      <dgm:prSet/>
      <dgm:spPr/>
      <dgm:t>
        <a:bodyPr/>
        <a:lstStyle/>
        <a:p>
          <a:r>
            <a:rPr lang="en-US"/>
            <a:t>terminology</a:t>
          </a:r>
        </a:p>
      </dgm:t>
    </dgm:pt>
    <dgm:pt modelId="{6BD3E183-421A-4285-AA70-7BD71269E537}" type="parTrans" cxnId="{7D6450FF-B1D6-4781-8D70-5DD2AF1E344F}">
      <dgm:prSet/>
      <dgm:spPr/>
      <dgm:t>
        <a:bodyPr/>
        <a:lstStyle/>
        <a:p>
          <a:endParaRPr lang="en-US"/>
        </a:p>
      </dgm:t>
    </dgm:pt>
    <dgm:pt modelId="{600D601B-8935-4F64-B2A2-FD30CA6614F6}" type="sibTrans" cxnId="{7D6450FF-B1D6-4781-8D70-5DD2AF1E344F}">
      <dgm:prSet/>
      <dgm:spPr/>
      <dgm:t>
        <a:bodyPr/>
        <a:lstStyle/>
        <a:p>
          <a:endParaRPr lang="en-US"/>
        </a:p>
      </dgm:t>
    </dgm:pt>
    <dgm:pt modelId="{4EC2F44F-BABB-4460-AC30-3112EC19F80B}" type="pres">
      <dgm:prSet presAssocID="{D749BBE1-1DA6-4EA1-8FF1-9D7F5A729028}" presName="linear" presStyleCnt="0">
        <dgm:presLayoutVars>
          <dgm:animLvl val="lvl"/>
          <dgm:resizeHandles val="exact"/>
        </dgm:presLayoutVars>
      </dgm:prSet>
      <dgm:spPr/>
    </dgm:pt>
    <dgm:pt modelId="{E87C24B1-940B-4A5A-96B6-6692080EE276}" type="pres">
      <dgm:prSet presAssocID="{762542BB-C2F2-46A0-9972-521844F96EDE}" presName="parentText" presStyleLbl="node1" presStyleIdx="0" presStyleCnt="4">
        <dgm:presLayoutVars>
          <dgm:chMax val="0"/>
          <dgm:bulletEnabled val="1"/>
        </dgm:presLayoutVars>
      </dgm:prSet>
      <dgm:spPr/>
    </dgm:pt>
    <dgm:pt modelId="{B97DD84B-FC66-4DCF-872E-902A86B4CDE9}" type="pres">
      <dgm:prSet presAssocID="{72CEC102-384C-4EF6-AE9C-DF6CD01A4B36}" presName="spacer" presStyleCnt="0"/>
      <dgm:spPr/>
    </dgm:pt>
    <dgm:pt modelId="{10F54CBF-2D50-407A-BE78-64BF3B2AE44F}" type="pres">
      <dgm:prSet presAssocID="{03E9FE6C-90E1-4F9B-BA49-854B9025909B}" presName="parentText" presStyleLbl="node1" presStyleIdx="1" presStyleCnt="4">
        <dgm:presLayoutVars>
          <dgm:chMax val="0"/>
          <dgm:bulletEnabled val="1"/>
        </dgm:presLayoutVars>
      </dgm:prSet>
      <dgm:spPr/>
    </dgm:pt>
    <dgm:pt modelId="{A388BC43-FAE3-457E-B1BC-F39B2C17C6CE}" type="pres">
      <dgm:prSet presAssocID="{6E2FB070-65FA-4126-8EE2-9806A8E51580}" presName="spacer" presStyleCnt="0"/>
      <dgm:spPr/>
    </dgm:pt>
    <dgm:pt modelId="{821BD235-319D-4E05-9E06-33131411780F}" type="pres">
      <dgm:prSet presAssocID="{42ACCA23-4580-4400-9CCE-745A002DF088}" presName="parentText" presStyleLbl="node1" presStyleIdx="2" presStyleCnt="4">
        <dgm:presLayoutVars>
          <dgm:chMax val="0"/>
          <dgm:bulletEnabled val="1"/>
        </dgm:presLayoutVars>
      </dgm:prSet>
      <dgm:spPr/>
    </dgm:pt>
    <dgm:pt modelId="{4BE73BD0-F9F2-4AC2-870F-67F2F83FCFB9}" type="pres">
      <dgm:prSet presAssocID="{99F5B3BF-671B-4607-923A-45C6F1365688}" presName="spacer" presStyleCnt="0"/>
      <dgm:spPr/>
    </dgm:pt>
    <dgm:pt modelId="{B6F91963-2D1F-4AF2-A712-457BBC6897E1}" type="pres">
      <dgm:prSet presAssocID="{820E9D80-1873-4844-94B2-EF57318C7BB9}" presName="parentText" presStyleLbl="node1" presStyleIdx="3" presStyleCnt="4">
        <dgm:presLayoutVars>
          <dgm:chMax val="0"/>
          <dgm:bulletEnabled val="1"/>
        </dgm:presLayoutVars>
      </dgm:prSet>
      <dgm:spPr/>
    </dgm:pt>
  </dgm:ptLst>
  <dgm:cxnLst>
    <dgm:cxn modelId="{009EA804-612B-44CE-837F-4F008080401B}" type="presOf" srcId="{762542BB-C2F2-46A0-9972-521844F96EDE}" destId="{E87C24B1-940B-4A5A-96B6-6692080EE276}" srcOrd="0" destOrd="0" presId="urn:microsoft.com/office/officeart/2005/8/layout/vList2"/>
    <dgm:cxn modelId="{F2590E35-1D8A-47D7-BE07-23102C980FA3}" type="presOf" srcId="{42ACCA23-4580-4400-9CCE-745A002DF088}" destId="{821BD235-319D-4E05-9E06-33131411780F}" srcOrd="0" destOrd="0" presId="urn:microsoft.com/office/officeart/2005/8/layout/vList2"/>
    <dgm:cxn modelId="{9441F73F-0AB6-40BA-875F-C557461C848B}" srcId="{D749BBE1-1DA6-4EA1-8FF1-9D7F5A729028}" destId="{03E9FE6C-90E1-4F9B-BA49-854B9025909B}" srcOrd="1" destOrd="0" parTransId="{E6B6663E-CE81-432E-A68D-C3EDD39EE18B}" sibTransId="{6E2FB070-65FA-4126-8EE2-9806A8E51580}"/>
    <dgm:cxn modelId="{B6360F64-00AD-4E3D-9D4E-F40F7AE6F48D}" srcId="{D749BBE1-1DA6-4EA1-8FF1-9D7F5A729028}" destId="{762542BB-C2F2-46A0-9972-521844F96EDE}" srcOrd="0" destOrd="0" parTransId="{73BFFB0B-C9CC-4717-9DC8-B66D682D48C0}" sibTransId="{72CEC102-384C-4EF6-AE9C-DF6CD01A4B36}"/>
    <dgm:cxn modelId="{617BC84B-B446-42C7-AA76-DF8F3CF76A5C}" type="presOf" srcId="{03E9FE6C-90E1-4F9B-BA49-854B9025909B}" destId="{10F54CBF-2D50-407A-BE78-64BF3B2AE44F}" srcOrd="0" destOrd="0" presId="urn:microsoft.com/office/officeart/2005/8/layout/vList2"/>
    <dgm:cxn modelId="{59179FAC-C09E-458F-A7AB-41E006250950}" type="presOf" srcId="{820E9D80-1873-4844-94B2-EF57318C7BB9}" destId="{B6F91963-2D1F-4AF2-A712-457BBC6897E1}" srcOrd="0" destOrd="0" presId="urn:microsoft.com/office/officeart/2005/8/layout/vList2"/>
    <dgm:cxn modelId="{3067B9AE-85F5-4D88-880B-8A4BDFF0DEF9}" srcId="{D749BBE1-1DA6-4EA1-8FF1-9D7F5A729028}" destId="{42ACCA23-4580-4400-9CCE-745A002DF088}" srcOrd="2" destOrd="0" parTransId="{8F79FEA2-B6C5-4A23-9C03-7E12153F7E84}" sibTransId="{99F5B3BF-671B-4607-923A-45C6F1365688}"/>
    <dgm:cxn modelId="{27C718D4-356E-454F-8AF0-4CE7D5E67FF0}" type="presOf" srcId="{D749BBE1-1DA6-4EA1-8FF1-9D7F5A729028}" destId="{4EC2F44F-BABB-4460-AC30-3112EC19F80B}" srcOrd="0" destOrd="0" presId="urn:microsoft.com/office/officeart/2005/8/layout/vList2"/>
    <dgm:cxn modelId="{7D6450FF-B1D6-4781-8D70-5DD2AF1E344F}" srcId="{D749BBE1-1DA6-4EA1-8FF1-9D7F5A729028}" destId="{820E9D80-1873-4844-94B2-EF57318C7BB9}" srcOrd="3" destOrd="0" parTransId="{6BD3E183-421A-4285-AA70-7BD71269E537}" sibTransId="{600D601B-8935-4F64-B2A2-FD30CA6614F6}"/>
    <dgm:cxn modelId="{F0E3A292-62C3-4F6F-BE13-70D9B9AB862E}" type="presParOf" srcId="{4EC2F44F-BABB-4460-AC30-3112EC19F80B}" destId="{E87C24B1-940B-4A5A-96B6-6692080EE276}" srcOrd="0" destOrd="0" presId="urn:microsoft.com/office/officeart/2005/8/layout/vList2"/>
    <dgm:cxn modelId="{BAC3C9F3-7EB3-4D31-B7F2-63EEEBD67730}" type="presParOf" srcId="{4EC2F44F-BABB-4460-AC30-3112EC19F80B}" destId="{B97DD84B-FC66-4DCF-872E-902A86B4CDE9}" srcOrd="1" destOrd="0" presId="urn:microsoft.com/office/officeart/2005/8/layout/vList2"/>
    <dgm:cxn modelId="{5BD6DD6F-E248-4B92-AB59-9C8AE8EDC45A}" type="presParOf" srcId="{4EC2F44F-BABB-4460-AC30-3112EC19F80B}" destId="{10F54CBF-2D50-407A-BE78-64BF3B2AE44F}" srcOrd="2" destOrd="0" presId="urn:microsoft.com/office/officeart/2005/8/layout/vList2"/>
    <dgm:cxn modelId="{AD8B81B5-43AE-4E3B-B0C9-65CBBB7FB009}" type="presParOf" srcId="{4EC2F44F-BABB-4460-AC30-3112EC19F80B}" destId="{A388BC43-FAE3-457E-B1BC-F39B2C17C6CE}" srcOrd="3" destOrd="0" presId="urn:microsoft.com/office/officeart/2005/8/layout/vList2"/>
    <dgm:cxn modelId="{E1B43BF9-B380-4BC2-9BF7-0D383345393F}" type="presParOf" srcId="{4EC2F44F-BABB-4460-AC30-3112EC19F80B}" destId="{821BD235-319D-4E05-9E06-33131411780F}" srcOrd="4" destOrd="0" presId="urn:microsoft.com/office/officeart/2005/8/layout/vList2"/>
    <dgm:cxn modelId="{1234B412-35D9-4BF3-8722-4F93B83927A5}" type="presParOf" srcId="{4EC2F44F-BABB-4460-AC30-3112EC19F80B}" destId="{4BE73BD0-F9F2-4AC2-870F-67F2F83FCFB9}" srcOrd="5" destOrd="0" presId="urn:microsoft.com/office/officeart/2005/8/layout/vList2"/>
    <dgm:cxn modelId="{F3C74D7F-18C7-4FC6-971E-F2CFBB9D3193}" type="presParOf" srcId="{4EC2F44F-BABB-4460-AC30-3112EC19F80B}" destId="{B6F91963-2D1F-4AF2-A712-457BBC6897E1}"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7E273E-8AB3-4C9A-8A76-D56C922B7DC5}"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E169AD1E-7339-49CE-966B-63FB9C27295F}">
      <dgm:prSet/>
      <dgm:spPr/>
      <dgm:t>
        <a:bodyPr/>
        <a:lstStyle/>
        <a:p>
          <a:r>
            <a:rPr lang="en-US" b="1" i="0"/>
            <a:t>Assessment</a:t>
          </a:r>
          <a:endParaRPr lang="en-US"/>
        </a:p>
      </dgm:t>
    </dgm:pt>
    <dgm:pt modelId="{1C76BAF7-4378-4CC5-AC5A-F52F63D697C7}" type="parTrans" cxnId="{D5B80A59-BCE2-4117-A1CF-8CCD0D802C6C}">
      <dgm:prSet/>
      <dgm:spPr/>
      <dgm:t>
        <a:bodyPr/>
        <a:lstStyle/>
        <a:p>
          <a:endParaRPr lang="en-US"/>
        </a:p>
      </dgm:t>
    </dgm:pt>
    <dgm:pt modelId="{45F4A06A-7480-4E6E-9C7F-DA70974158B4}" type="sibTrans" cxnId="{D5B80A59-BCE2-4117-A1CF-8CCD0D802C6C}">
      <dgm:prSet/>
      <dgm:spPr/>
      <dgm:t>
        <a:bodyPr/>
        <a:lstStyle/>
        <a:p>
          <a:endParaRPr lang="en-US"/>
        </a:p>
      </dgm:t>
    </dgm:pt>
    <dgm:pt modelId="{EBCA64A1-640F-4BF0-A2F6-EB0719DDE718}">
      <dgm:prSet/>
      <dgm:spPr/>
      <dgm:t>
        <a:bodyPr/>
        <a:lstStyle/>
        <a:p>
          <a:r>
            <a:rPr lang="en-US" b="0" i="0"/>
            <a:t>B1  Assess the overall organization and content of the material to determine its suitability for the intended audience, medium, market, and purpose.</a:t>
          </a:r>
          <a:endParaRPr lang="en-US"/>
        </a:p>
      </dgm:t>
    </dgm:pt>
    <dgm:pt modelId="{EB7A5B19-9EB4-43AA-9BA7-4F73B75E710F}" type="parTrans" cxnId="{668C3388-C7E8-4064-B610-606214D183BF}">
      <dgm:prSet/>
      <dgm:spPr/>
      <dgm:t>
        <a:bodyPr/>
        <a:lstStyle/>
        <a:p>
          <a:endParaRPr lang="en-US"/>
        </a:p>
      </dgm:t>
    </dgm:pt>
    <dgm:pt modelId="{526C68B2-3F1E-41B4-BB11-D74A644E4BD2}" type="sibTrans" cxnId="{668C3388-C7E8-4064-B610-606214D183BF}">
      <dgm:prSet/>
      <dgm:spPr/>
      <dgm:t>
        <a:bodyPr/>
        <a:lstStyle/>
        <a:p>
          <a:endParaRPr lang="en-US"/>
        </a:p>
      </dgm:t>
    </dgm:pt>
    <dgm:pt modelId="{2BD7F288-77B8-4380-81DE-2177BBF38FBD}" type="pres">
      <dgm:prSet presAssocID="{A67E273E-8AB3-4C9A-8A76-D56C922B7DC5}" presName="hierChild1" presStyleCnt="0">
        <dgm:presLayoutVars>
          <dgm:chPref val="1"/>
          <dgm:dir/>
          <dgm:animOne val="branch"/>
          <dgm:animLvl val="lvl"/>
          <dgm:resizeHandles/>
        </dgm:presLayoutVars>
      </dgm:prSet>
      <dgm:spPr/>
    </dgm:pt>
    <dgm:pt modelId="{3C446F91-F848-45B3-A3B0-BB8B5FF0D5AD}" type="pres">
      <dgm:prSet presAssocID="{E169AD1E-7339-49CE-966B-63FB9C27295F}" presName="hierRoot1" presStyleCnt="0"/>
      <dgm:spPr/>
    </dgm:pt>
    <dgm:pt modelId="{36145CA0-0594-42E3-8485-5596E5EFC335}" type="pres">
      <dgm:prSet presAssocID="{E169AD1E-7339-49CE-966B-63FB9C27295F}" presName="composite" presStyleCnt="0"/>
      <dgm:spPr/>
    </dgm:pt>
    <dgm:pt modelId="{771F7487-3D36-4CA0-811D-ADD2A5B768C6}" type="pres">
      <dgm:prSet presAssocID="{E169AD1E-7339-49CE-966B-63FB9C27295F}" presName="background" presStyleLbl="node0" presStyleIdx="0" presStyleCnt="2"/>
      <dgm:spPr/>
    </dgm:pt>
    <dgm:pt modelId="{C062CDF4-867F-42A2-A92A-D40A3FAC53B7}" type="pres">
      <dgm:prSet presAssocID="{E169AD1E-7339-49CE-966B-63FB9C27295F}" presName="text" presStyleLbl="fgAcc0" presStyleIdx="0" presStyleCnt="2">
        <dgm:presLayoutVars>
          <dgm:chPref val="3"/>
        </dgm:presLayoutVars>
      </dgm:prSet>
      <dgm:spPr/>
    </dgm:pt>
    <dgm:pt modelId="{7A0ACF72-DB4F-4B2B-9D7A-2E2F8B1C1304}" type="pres">
      <dgm:prSet presAssocID="{E169AD1E-7339-49CE-966B-63FB9C27295F}" presName="hierChild2" presStyleCnt="0"/>
      <dgm:spPr/>
    </dgm:pt>
    <dgm:pt modelId="{B4681470-7B72-437D-8B78-EBF7030E0FCB}" type="pres">
      <dgm:prSet presAssocID="{EBCA64A1-640F-4BF0-A2F6-EB0719DDE718}" presName="hierRoot1" presStyleCnt="0"/>
      <dgm:spPr/>
    </dgm:pt>
    <dgm:pt modelId="{BBA3DE37-FA8F-476E-9E95-9F9FB4345668}" type="pres">
      <dgm:prSet presAssocID="{EBCA64A1-640F-4BF0-A2F6-EB0719DDE718}" presName="composite" presStyleCnt="0"/>
      <dgm:spPr/>
    </dgm:pt>
    <dgm:pt modelId="{E0E2C50E-487E-4CAE-9821-9AD1F15C4794}" type="pres">
      <dgm:prSet presAssocID="{EBCA64A1-640F-4BF0-A2F6-EB0719DDE718}" presName="background" presStyleLbl="node0" presStyleIdx="1" presStyleCnt="2"/>
      <dgm:spPr/>
    </dgm:pt>
    <dgm:pt modelId="{3B5271C6-A0FF-4295-A062-841ECB46D32C}" type="pres">
      <dgm:prSet presAssocID="{EBCA64A1-640F-4BF0-A2F6-EB0719DDE718}" presName="text" presStyleLbl="fgAcc0" presStyleIdx="1" presStyleCnt="2">
        <dgm:presLayoutVars>
          <dgm:chPref val="3"/>
        </dgm:presLayoutVars>
      </dgm:prSet>
      <dgm:spPr/>
    </dgm:pt>
    <dgm:pt modelId="{7BC0CD3F-158C-4D10-8BF0-E2F673B49CC1}" type="pres">
      <dgm:prSet presAssocID="{EBCA64A1-640F-4BF0-A2F6-EB0719DDE718}" presName="hierChild2" presStyleCnt="0"/>
      <dgm:spPr/>
    </dgm:pt>
  </dgm:ptLst>
  <dgm:cxnLst>
    <dgm:cxn modelId="{2AB2E131-7320-4A0C-A216-46BFD633668E}" type="presOf" srcId="{A67E273E-8AB3-4C9A-8A76-D56C922B7DC5}" destId="{2BD7F288-77B8-4380-81DE-2177BBF38FBD}" srcOrd="0" destOrd="0" presId="urn:microsoft.com/office/officeart/2005/8/layout/hierarchy1"/>
    <dgm:cxn modelId="{D5B80A59-BCE2-4117-A1CF-8CCD0D802C6C}" srcId="{A67E273E-8AB3-4C9A-8A76-D56C922B7DC5}" destId="{E169AD1E-7339-49CE-966B-63FB9C27295F}" srcOrd="0" destOrd="0" parTransId="{1C76BAF7-4378-4CC5-AC5A-F52F63D697C7}" sibTransId="{45F4A06A-7480-4E6E-9C7F-DA70974158B4}"/>
    <dgm:cxn modelId="{79ECE181-BCE2-44EF-8EF6-B51028EF1A5E}" type="presOf" srcId="{EBCA64A1-640F-4BF0-A2F6-EB0719DDE718}" destId="{3B5271C6-A0FF-4295-A062-841ECB46D32C}" srcOrd="0" destOrd="0" presId="urn:microsoft.com/office/officeart/2005/8/layout/hierarchy1"/>
    <dgm:cxn modelId="{668C3388-C7E8-4064-B610-606214D183BF}" srcId="{A67E273E-8AB3-4C9A-8A76-D56C922B7DC5}" destId="{EBCA64A1-640F-4BF0-A2F6-EB0719DDE718}" srcOrd="1" destOrd="0" parTransId="{EB7A5B19-9EB4-43AA-9BA7-4F73B75E710F}" sibTransId="{526C68B2-3F1E-41B4-BB11-D74A644E4BD2}"/>
    <dgm:cxn modelId="{1FD4DEAA-664E-497C-AFCE-EECB9AB7742C}" type="presOf" srcId="{E169AD1E-7339-49CE-966B-63FB9C27295F}" destId="{C062CDF4-867F-42A2-A92A-D40A3FAC53B7}" srcOrd="0" destOrd="0" presId="urn:microsoft.com/office/officeart/2005/8/layout/hierarchy1"/>
    <dgm:cxn modelId="{22026348-ED4A-461C-A672-018A9E387066}" type="presParOf" srcId="{2BD7F288-77B8-4380-81DE-2177BBF38FBD}" destId="{3C446F91-F848-45B3-A3B0-BB8B5FF0D5AD}" srcOrd="0" destOrd="0" presId="urn:microsoft.com/office/officeart/2005/8/layout/hierarchy1"/>
    <dgm:cxn modelId="{E58C49B0-853E-4B2C-9437-EF8D34CE5BD0}" type="presParOf" srcId="{3C446F91-F848-45B3-A3B0-BB8B5FF0D5AD}" destId="{36145CA0-0594-42E3-8485-5596E5EFC335}" srcOrd="0" destOrd="0" presId="urn:microsoft.com/office/officeart/2005/8/layout/hierarchy1"/>
    <dgm:cxn modelId="{3A0D22CB-FE58-4952-B95F-21DED1448F3D}" type="presParOf" srcId="{36145CA0-0594-42E3-8485-5596E5EFC335}" destId="{771F7487-3D36-4CA0-811D-ADD2A5B768C6}" srcOrd="0" destOrd="0" presId="urn:microsoft.com/office/officeart/2005/8/layout/hierarchy1"/>
    <dgm:cxn modelId="{E0838DCD-6549-43D3-BA9C-820D41A5B177}" type="presParOf" srcId="{36145CA0-0594-42E3-8485-5596E5EFC335}" destId="{C062CDF4-867F-42A2-A92A-D40A3FAC53B7}" srcOrd="1" destOrd="0" presId="urn:microsoft.com/office/officeart/2005/8/layout/hierarchy1"/>
    <dgm:cxn modelId="{A5E62DEB-EB75-4DE8-9D35-257512940C66}" type="presParOf" srcId="{3C446F91-F848-45B3-A3B0-BB8B5FF0D5AD}" destId="{7A0ACF72-DB4F-4B2B-9D7A-2E2F8B1C1304}" srcOrd="1" destOrd="0" presId="urn:microsoft.com/office/officeart/2005/8/layout/hierarchy1"/>
    <dgm:cxn modelId="{817D9797-C412-4740-A62A-45A2895B53FC}" type="presParOf" srcId="{2BD7F288-77B8-4380-81DE-2177BBF38FBD}" destId="{B4681470-7B72-437D-8B78-EBF7030E0FCB}" srcOrd="1" destOrd="0" presId="urn:microsoft.com/office/officeart/2005/8/layout/hierarchy1"/>
    <dgm:cxn modelId="{C8660AFF-2802-4548-AA62-328256F97C85}" type="presParOf" srcId="{B4681470-7B72-437D-8B78-EBF7030E0FCB}" destId="{BBA3DE37-FA8F-476E-9E95-9F9FB4345668}" srcOrd="0" destOrd="0" presId="urn:microsoft.com/office/officeart/2005/8/layout/hierarchy1"/>
    <dgm:cxn modelId="{895EC2F3-C68D-4CD5-ACAE-21C99F49BD69}" type="presParOf" srcId="{BBA3DE37-FA8F-476E-9E95-9F9FB4345668}" destId="{E0E2C50E-487E-4CAE-9821-9AD1F15C4794}" srcOrd="0" destOrd="0" presId="urn:microsoft.com/office/officeart/2005/8/layout/hierarchy1"/>
    <dgm:cxn modelId="{0D44D5AF-5D64-44A7-9A37-A0508F4BF9A1}" type="presParOf" srcId="{BBA3DE37-FA8F-476E-9E95-9F9FB4345668}" destId="{3B5271C6-A0FF-4295-A062-841ECB46D32C}" srcOrd="1" destOrd="0" presId="urn:microsoft.com/office/officeart/2005/8/layout/hierarchy1"/>
    <dgm:cxn modelId="{7FA78CF6-73D4-4AD4-97DB-DB79B808867A}" type="presParOf" srcId="{B4681470-7B72-437D-8B78-EBF7030E0FCB}" destId="{7BC0CD3F-158C-4D10-8BF0-E2F673B49CC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90EB53-5379-45A4-B14E-6CFAA8A1C662}" type="doc">
      <dgm:prSet loTypeId="urn:microsoft.com/office/officeart/2005/8/layout/process4" loCatId="process" qsTypeId="urn:microsoft.com/office/officeart/2005/8/quickstyle/simple2" qsCatId="simple" csTypeId="urn:microsoft.com/office/officeart/2005/8/colors/colorful5" csCatId="colorful"/>
      <dgm:spPr/>
      <dgm:t>
        <a:bodyPr/>
        <a:lstStyle/>
        <a:p>
          <a:endParaRPr lang="en-US"/>
        </a:p>
      </dgm:t>
    </dgm:pt>
    <dgm:pt modelId="{3AB70437-6912-46C7-BFDC-7DD7BD2A00BE}">
      <dgm:prSet/>
      <dgm:spPr/>
      <dgm:t>
        <a:bodyPr/>
        <a:lstStyle/>
        <a:p>
          <a:r>
            <a:rPr lang="en-US" b="1" i="0"/>
            <a:t>Organization</a:t>
          </a:r>
          <a:endParaRPr lang="en-US"/>
        </a:p>
      </dgm:t>
    </dgm:pt>
    <dgm:pt modelId="{49E2276D-56CA-4DB6-B3EF-A80429EF23A6}" type="parTrans" cxnId="{6AE78A70-8C1E-4FCE-9111-DCF8149CED7A}">
      <dgm:prSet/>
      <dgm:spPr/>
      <dgm:t>
        <a:bodyPr/>
        <a:lstStyle/>
        <a:p>
          <a:endParaRPr lang="en-US"/>
        </a:p>
      </dgm:t>
    </dgm:pt>
    <dgm:pt modelId="{76A53843-6469-4313-9165-778597EEE58F}" type="sibTrans" cxnId="{6AE78A70-8C1E-4FCE-9111-DCF8149CED7A}">
      <dgm:prSet/>
      <dgm:spPr/>
      <dgm:t>
        <a:bodyPr/>
        <a:lstStyle/>
        <a:p>
          <a:endParaRPr lang="en-US"/>
        </a:p>
      </dgm:t>
    </dgm:pt>
    <dgm:pt modelId="{9D9F25BF-018B-4B2F-932A-9EBF8E48AC97}">
      <dgm:prSet/>
      <dgm:spPr/>
      <dgm:t>
        <a:bodyPr/>
        <a:lstStyle/>
        <a:p>
          <a:r>
            <a:rPr lang="en-US" b="0" i="0" dirty="0"/>
            <a:t>B2  Reorganize material to achieve a coherent structure and sequence, a logical progression of ideas, and a narrative or expository flow and shape appropriate to the audience, medium, and purpose, keeping in mind that the medium often determines organization (e.g., the inverted pyramid structure of a news story, the chapter arrangement of a book, the linked structure of a website). If necessary, create a new outline or site map and either follow it or recommend it be followed.</a:t>
          </a:r>
          <a:endParaRPr lang="en-US" dirty="0"/>
        </a:p>
      </dgm:t>
    </dgm:pt>
    <dgm:pt modelId="{4F76F2F3-F430-41AE-B705-4416550F0C46}" type="parTrans" cxnId="{0404299F-DCBB-4FE1-8DE7-A94122316CF3}">
      <dgm:prSet/>
      <dgm:spPr/>
      <dgm:t>
        <a:bodyPr/>
        <a:lstStyle/>
        <a:p>
          <a:endParaRPr lang="en-US"/>
        </a:p>
      </dgm:t>
    </dgm:pt>
    <dgm:pt modelId="{845B063C-2B5D-4E08-B0B8-7033BEE8A236}" type="sibTrans" cxnId="{0404299F-DCBB-4FE1-8DE7-A94122316CF3}">
      <dgm:prSet/>
      <dgm:spPr/>
      <dgm:t>
        <a:bodyPr/>
        <a:lstStyle/>
        <a:p>
          <a:endParaRPr lang="en-US"/>
        </a:p>
      </dgm:t>
    </dgm:pt>
    <dgm:pt modelId="{4F98274A-4FA8-4097-94E2-1BF4F22C7E71}" type="pres">
      <dgm:prSet presAssocID="{5E90EB53-5379-45A4-B14E-6CFAA8A1C662}" presName="Name0" presStyleCnt="0">
        <dgm:presLayoutVars>
          <dgm:dir/>
          <dgm:animLvl val="lvl"/>
          <dgm:resizeHandles val="exact"/>
        </dgm:presLayoutVars>
      </dgm:prSet>
      <dgm:spPr/>
    </dgm:pt>
    <dgm:pt modelId="{224387B8-A638-4C33-83FB-4108BC0C3EFB}" type="pres">
      <dgm:prSet presAssocID="{9D9F25BF-018B-4B2F-932A-9EBF8E48AC97}" presName="boxAndChildren" presStyleCnt="0"/>
      <dgm:spPr/>
    </dgm:pt>
    <dgm:pt modelId="{0702860E-527A-4562-A822-DF8476BB2BDB}" type="pres">
      <dgm:prSet presAssocID="{9D9F25BF-018B-4B2F-932A-9EBF8E48AC97}" presName="parentTextBox" presStyleLbl="node1" presStyleIdx="0" presStyleCnt="2"/>
      <dgm:spPr/>
    </dgm:pt>
    <dgm:pt modelId="{8E07EEBE-077F-433A-A341-B392BCB390B5}" type="pres">
      <dgm:prSet presAssocID="{76A53843-6469-4313-9165-778597EEE58F}" presName="sp" presStyleCnt="0"/>
      <dgm:spPr/>
    </dgm:pt>
    <dgm:pt modelId="{712AFF6A-2256-4FA3-A534-0743149B76DC}" type="pres">
      <dgm:prSet presAssocID="{3AB70437-6912-46C7-BFDC-7DD7BD2A00BE}" presName="arrowAndChildren" presStyleCnt="0"/>
      <dgm:spPr/>
    </dgm:pt>
    <dgm:pt modelId="{0AA6DB7F-83AB-40C5-8CF8-64DB434C075B}" type="pres">
      <dgm:prSet presAssocID="{3AB70437-6912-46C7-BFDC-7DD7BD2A00BE}" presName="parentTextArrow" presStyleLbl="node1" presStyleIdx="1" presStyleCnt="2"/>
      <dgm:spPr/>
    </dgm:pt>
  </dgm:ptLst>
  <dgm:cxnLst>
    <dgm:cxn modelId="{4D60881F-80FD-4639-BDCB-161A57532F56}" type="presOf" srcId="{3AB70437-6912-46C7-BFDC-7DD7BD2A00BE}" destId="{0AA6DB7F-83AB-40C5-8CF8-64DB434C075B}" srcOrd="0" destOrd="0" presId="urn:microsoft.com/office/officeart/2005/8/layout/process4"/>
    <dgm:cxn modelId="{6AE78A70-8C1E-4FCE-9111-DCF8149CED7A}" srcId="{5E90EB53-5379-45A4-B14E-6CFAA8A1C662}" destId="{3AB70437-6912-46C7-BFDC-7DD7BD2A00BE}" srcOrd="0" destOrd="0" parTransId="{49E2276D-56CA-4DB6-B3EF-A80429EF23A6}" sibTransId="{76A53843-6469-4313-9165-778597EEE58F}"/>
    <dgm:cxn modelId="{0404299F-DCBB-4FE1-8DE7-A94122316CF3}" srcId="{5E90EB53-5379-45A4-B14E-6CFAA8A1C662}" destId="{9D9F25BF-018B-4B2F-932A-9EBF8E48AC97}" srcOrd="1" destOrd="0" parTransId="{4F76F2F3-F430-41AE-B705-4416550F0C46}" sibTransId="{845B063C-2B5D-4E08-B0B8-7033BEE8A236}"/>
    <dgm:cxn modelId="{FF2CE9AC-D1D2-4E6A-BB13-05FC66A613D5}" type="presOf" srcId="{9D9F25BF-018B-4B2F-932A-9EBF8E48AC97}" destId="{0702860E-527A-4562-A822-DF8476BB2BDB}" srcOrd="0" destOrd="0" presId="urn:microsoft.com/office/officeart/2005/8/layout/process4"/>
    <dgm:cxn modelId="{6051EAC2-1B14-409C-81B7-D6989E865E77}" type="presOf" srcId="{5E90EB53-5379-45A4-B14E-6CFAA8A1C662}" destId="{4F98274A-4FA8-4097-94E2-1BF4F22C7E71}" srcOrd="0" destOrd="0" presId="urn:microsoft.com/office/officeart/2005/8/layout/process4"/>
    <dgm:cxn modelId="{D1007F83-FBAA-496C-9542-7AF71EA4903D}" type="presParOf" srcId="{4F98274A-4FA8-4097-94E2-1BF4F22C7E71}" destId="{224387B8-A638-4C33-83FB-4108BC0C3EFB}" srcOrd="0" destOrd="0" presId="urn:microsoft.com/office/officeart/2005/8/layout/process4"/>
    <dgm:cxn modelId="{20FF3B04-95CA-4194-ACBB-1510BF85E9D2}" type="presParOf" srcId="{224387B8-A638-4C33-83FB-4108BC0C3EFB}" destId="{0702860E-527A-4562-A822-DF8476BB2BDB}" srcOrd="0" destOrd="0" presId="urn:microsoft.com/office/officeart/2005/8/layout/process4"/>
    <dgm:cxn modelId="{DC883DBE-6972-497D-A6EE-1639E532A87C}" type="presParOf" srcId="{4F98274A-4FA8-4097-94E2-1BF4F22C7E71}" destId="{8E07EEBE-077F-433A-A341-B392BCB390B5}" srcOrd="1" destOrd="0" presId="urn:microsoft.com/office/officeart/2005/8/layout/process4"/>
    <dgm:cxn modelId="{B0CDCB2C-8494-4162-AF86-3296C983A5D5}" type="presParOf" srcId="{4F98274A-4FA8-4097-94E2-1BF4F22C7E71}" destId="{712AFF6A-2256-4FA3-A534-0743149B76DC}" srcOrd="2" destOrd="0" presId="urn:microsoft.com/office/officeart/2005/8/layout/process4"/>
    <dgm:cxn modelId="{F4943A3A-B768-49B0-BB82-F8D6A0D3DC9A}" type="presParOf" srcId="{712AFF6A-2256-4FA3-A534-0743149B76DC}" destId="{0AA6DB7F-83AB-40C5-8CF8-64DB434C075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E2D14D-FCDE-4C58-854A-7CF2CB790F1B}"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511A3795-80AD-486A-B1E2-293478E73456}">
      <dgm:prSet/>
      <dgm:spPr/>
      <dgm:t>
        <a:bodyPr/>
        <a:lstStyle/>
        <a:p>
          <a:r>
            <a:rPr lang="en-US" b="0" i="0"/>
            <a:t>B3  If necessary, recommend headings and navigation aids to clarify or highlight organization of material.</a:t>
          </a:r>
          <a:endParaRPr lang="en-US"/>
        </a:p>
      </dgm:t>
    </dgm:pt>
    <dgm:pt modelId="{9A1A7FDF-107E-4D86-BFD8-5D4F99AF4A45}" type="parTrans" cxnId="{1FF134E0-0674-4EDF-ACE8-1A5F87159B10}">
      <dgm:prSet/>
      <dgm:spPr/>
      <dgm:t>
        <a:bodyPr/>
        <a:lstStyle/>
        <a:p>
          <a:endParaRPr lang="en-US"/>
        </a:p>
      </dgm:t>
    </dgm:pt>
    <dgm:pt modelId="{2C60262A-23ED-4793-A556-E425D7C9902C}" type="sibTrans" cxnId="{1FF134E0-0674-4EDF-ACE8-1A5F87159B10}">
      <dgm:prSet/>
      <dgm:spPr/>
      <dgm:t>
        <a:bodyPr/>
        <a:lstStyle/>
        <a:p>
          <a:endParaRPr lang="en-US"/>
        </a:p>
      </dgm:t>
    </dgm:pt>
    <dgm:pt modelId="{9B223C4B-F6DC-4A09-A2F5-B7ADA293F22A}">
      <dgm:prSet/>
      <dgm:spPr/>
      <dgm:t>
        <a:bodyPr/>
        <a:lstStyle/>
        <a:p>
          <a:r>
            <a:rPr lang="en-US" b="0" i="0" dirty="0"/>
            <a:t>B4  Recommend or implement the most effective positioning of auxiliary textual material (e.g., sidebars and pull quotes).</a:t>
          </a:r>
          <a:endParaRPr lang="en-US" dirty="0"/>
        </a:p>
      </dgm:t>
    </dgm:pt>
    <dgm:pt modelId="{8BABF9E5-4FAE-4757-9268-AFF3C5865C07}" type="parTrans" cxnId="{2B7D0C7A-3CD2-4829-861F-BE5AEE9B57A1}">
      <dgm:prSet/>
      <dgm:spPr/>
      <dgm:t>
        <a:bodyPr/>
        <a:lstStyle/>
        <a:p>
          <a:endParaRPr lang="en-US"/>
        </a:p>
      </dgm:t>
    </dgm:pt>
    <dgm:pt modelId="{2A6A34F3-7BCF-46C1-BB73-5E67308A27F8}" type="sibTrans" cxnId="{2B7D0C7A-3CD2-4829-861F-BE5AEE9B57A1}">
      <dgm:prSet/>
      <dgm:spPr/>
      <dgm:t>
        <a:bodyPr/>
        <a:lstStyle/>
        <a:p>
          <a:endParaRPr lang="en-US"/>
        </a:p>
      </dgm:t>
    </dgm:pt>
    <dgm:pt modelId="{14343410-8CA0-4498-A2F3-9E76D6C5B986}">
      <dgm:prSet/>
      <dgm:spPr/>
      <dgm:t>
        <a:bodyPr/>
        <a:lstStyle/>
        <a:p>
          <a:r>
            <a:rPr lang="en-US" b="0" i="0"/>
            <a:t>B5  Determine and either indicate or implement the most effective positioning of all visual elements.</a:t>
          </a:r>
          <a:endParaRPr lang="en-US"/>
        </a:p>
      </dgm:t>
    </dgm:pt>
    <dgm:pt modelId="{AA692853-D216-49F0-90A3-6F899AB9CFB6}" type="parTrans" cxnId="{E3B2D7BA-6A43-4541-848F-E4B7C7B16A50}">
      <dgm:prSet/>
      <dgm:spPr/>
      <dgm:t>
        <a:bodyPr/>
        <a:lstStyle/>
        <a:p>
          <a:endParaRPr lang="en-US"/>
        </a:p>
      </dgm:t>
    </dgm:pt>
    <dgm:pt modelId="{5864BEBF-9D72-4B0B-B02F-82964115A3C6}" type="sibTrans" cxnId="{E3B2D7BA-6A43-4541-848F-E4B7C7B16A50}">
      <dgm:prSet/>
      <dgm:spPr/>
      <dgm:t>
        <a:bodyPr/>
        <a:lstStyle/>
        <a:p>
          <a:endParaRPr lang="en-US"/>
        </a:p>
      </dgm:t>
    </dgm:pt>
    <dgm:pt modelId="{552593D1-D3AB-4B70-8512-02EFB1B77B45}">
      <dgm:prSet/>
      <dgm:spPr/>
      <dgm:t>
        <a:bodyPr/>
        <a:lstStyle/>
        <a:p>
          <a:r>
            <a:rPr lang="en-US" b="0" i="0"/>
            <a:t>B6  Revise, cut, or expand material, or suggest such changes, to meet length requirements.</a:t>
          </a:r>
          <a:endParaRPr lang="en-US"/>
        </a:p>
      </dgm:t>
    </dgm:pt>
    <dgm:pt modelId="{BBEE805D-A35E-45ED-8E84-6861617693C4}" type="parTrans" cxnId="{7631A025-CADF-4BEB-A5BF-36C5BA88BDB7}">
      <dgm:prSet/>
      <dgm:spPr/>
      <dgm:t>
        <a:bodyPr/>
        <a:lstStyle/>
        <a:p>
          <a:endParaRPr lang="en-US"/>
        </a:p>
      </dgm:t>
    </dgm:pt>
    <dgm:pt modelId="{CD853535-1BEC-4DA5-89D1-1B4926C6CFF7}" type="sibTrans" cxnId="{7631A025-CADF-4BEB-A5BF-36C5BA88BDB7}">
      <dgm:prSet/>
      <dgm:spPr/>
      <dgm:t>
        <a:bodyPr/>
        <a:lstStyle/>
        <a:p>
          <a:endParaRPr lang="en-US"/>
        </a:p>
      </dgm:t>
    </dgm:pt>
    <dgm:pt modelId="{C6E97933-FB6B-4372-BD5D-35484B4EE501}" type="pres">
      <dgm:prSet presAssocID="{BEE2D14D-FCDE-4C58-854A-7CF2CB790F1B}" presName="diagram" presStyleCnt="0">
        <dgm:presLayoutVars>
          <dgm:dir/>
          <dgm:resizeHandles val="exact"/>
        </dgm:presLayoutVars>
      </dgm:prSet>
      <dgm:spPr/>
    </dgm:pt>
    <dgm:pt modelId="{DC48F496-294E-41B3-A919-C2A642784848}" type="pres">
      <dgm:prSet presAssocID="{511A3795-80AD-486A-B1E2-293478E73456}" presName="node" presStyleLbl="node1" presStyleIdx="0" presStyleCnt="4">
        <dgm:presLayoutVars>
          <dgm:bulletEnabled val="1"/>
        </dgm:presLayoutVars>
      </dgm:prSet>
      <dgm:spPr/>
    </dgm:pt>
    <dgm:pt modelId="{84E5D629-7992-4A6D-9E5D-54FFFDCC7A11}" type="pres">
      <dgm:prSet presAssocID="{2C60262A-23ED-4793-A556-E425D7C9902C}" presName="sibTrans" presStyleCnt="0"/>
      <dgm:spPr/>
    </dgm:pt>
    <dgm:pt modelId="{7FFF4AE9-AC33-441A-ADBC-5ACF73B2FA89}" type="pres">
      <dgm:prSet presAssocID="{9B223C4B-F6DC-4A09-A2F5-B7ADA293F22A}" presName="node" presStyleLbl="node1" presStyleIdx="1" presStyleCnt="4">
        <dgm:presLayoutVars>
          <dgm:bulletEnabled val="1"/>
        </dgm:presLayoutVars>
      </dgm:prSet>
      <dgm:spPr/>
    </dgm:pt>
    <dgm:pt modelId="{E95FC709-812F-41C4-A9F3-FEFB9674479D}" type="pres">
      <dgm:prSet presAssocID="{2A6A34F3-7BCF-46C1-BB73-5E67308A27F8}" presName="sibTrans" presStyleCnt="0"/>
      <dgm:spPr/>
    </dgm:pt>
    <dgm:pt modelId="{F9C9060C-1803-4E35-875B-0C87E43654BF}" type="pres">
      <dgm:prSet presAssocID="{14343410-8CA0-4498-A2F3-9E76D6C5B986}" presName="node" presStyleLbl="node1" presStyleIdx="2" presStyleCnt="4">
        <dgm:presLayoutVars>
          <dgm:bulletEnabled val="1"/>
        </dgm:presLayoutVars>
      </dgm:prSet>
      <dgm:spPr/>
    </dgm:pt>
    <dgm:pt modelId="{DEC2D653-06AB-44F0-997A-4EE114FD9893}" type="pres">
      <dgm:prSet presAssocID="{5864BEBF-9D72-4B0B-B02F-82964115A3C6}" presName="sibTrans" presStyleCnt="0"/>
      <dgm:spPr/>
    </dgm:pt>
    <dgm:pt modelId="{30D3FB96-A494-47C0-A106-7545AAF6920B}" type="pres">
      <dgm:prSet presAssocID="{552593D1-D3AB-4B70-8512-02EFB1B77B45}" presName="node" presStyleLbl="node1" presStyleIdx="3" presStyleCnt="4">
        <dgm:presLayoutVars>
          <dgm:bulletEnabled val="1"/>
        </dgm:presLayoutVars>
      </dgm:prSet>
      <dgm:spPr/>
    </dgm:pt>
  </dgm:ptLst>
  <dgm:cxnLst>
    <dgm:cxn modelId="{7631A025-CADF-4BEB-A5BF-36C5BA88BDB7}" srcId="{BEE2D14D-FCDE-4C58-854A-7CF2CB790F1B}" destId="{552593D1-D3AB-4B70-8512-02EFB1B77B45}" srcOrd="3" destOrd="0" parTransId="{BBEE805D-A35E-45ED-8E84-6861617693C4}" sibTransId="{CD853535-1BEC-4DA5-89D1-1B4926C6CFF7}"/>
    <dgm:cxn modelId="{F6C7016A-F325-40AD-88EC-D64487C69258}" type="presOf" srcId="{9B223C4B-F6DC-4A09-A2F5-B7ADA293F22A}" destId="{7FFF4AE9-AC33-441A-ADBC-5ACF73B2FA89}" srcOrd="0" destOrd="0" presId="urn:microsoft.com/office/officeart/2005/8/layout/default"/>
    <dgm:cxn modelId="{30251A52-4E58-4F77-9917-E3A0B6177BB8}" type="presOf" srcId="{552593D1-D3AB-4B70-8512-02EFB1B77B45}" destId="{30D3FB96-A494-47C0-A106-7545AAF6920B}" srcOrd="0" destOrd="0" presId="urn:microsoft.com/office/officeart/2005/8/layout/default"/>
    <dgm:cxn modelId="{70A64259-9B4C-4702-BC5E-DDDA08C676E6}" type="presOf" srcId="{BEE2D14D-FCDE-4C58-854A-7CF2CB790F1B}" destId="{C6E97933-FB6B-4372-BD5D-35484B4EE501}" srcOrd="0" destOrd="0" presId="urn:microsoft.com/office/officeart/2005/8/layout/default"/>
    <dgm:cxn modelId="{2B7D0C7A-3CD2-4829-861F-BE5AEE9B57A1}" srcId="{BEE2D14D-FCDE-4C58-854A-7CF2CB790F1B}" destId="{9B223C4B-F6DC-4A09-A2F5-B7ADA293F22A}" srcOrd="1" destOrd="0" parTransId="{8BABF9E5-4FAE-4757-9268-AFF3C5865C07}" sibTransId="{2A6A34F3-7BCF-46C1-BB73-5E67308A27F8}"/>
    <dgm:cxn modelId="{3685547D-46BF-4ABA-AF83-223746B7E4FC}" type="presOf" srcId="{14343410-8CA0-4498-A2F3-9E76D6C5B986}" destId="{F9C9060C-1803-4E35-875B-0C87E43654BF}" srcOrd="0" destOrd="0" presId="urn:microsoft.com/office/officeart/2005/8/layout/default"/>
    <dgm:cxn modelId="{6B0D2B97-F044-421A-8357-E403D43EAB0E}" type="presOf" srcId="{511A3795-80AD-486A-B1E2-293478E73456}" destId="{DC48F496-294E-41B3-A919-C2A642784848}" srcOrd="0" destOrd="0" presId="urn:microsoft.com/office/officeart/2005/8/layout/default"/>
    <dgm:cxn modelId="{E3B2D7BA-6A43-4541-848F-E4B7C7B16A50}" srcId="{BEE2D14D-FCDE-4C58-854A-7CF2CB790F1B}" destId="{14343410-8CA0-4498-A2F3-9E76D6C5B986}" srcOrd="2" destOrd="0" parTransId="{AA692853-D216-49F0-90A3-6F899AB9CFB6}" sibTransId="{5864BEBF-9D72-4B0B-B02F-82964115A3C6}"/>
    <dgm:cxn modelId="{1FF134E0-0674-4EDF-ACE8-1A5F87159B10}" srcId="{BEE2D14D-FCDE-4C58-854A-7CF2CB790F1B}" destId="{511A3795-80AD-486A-B1E2-293478E73456}" srcOrd="0" destOrd="0" parTransId="{9A1A7FDF-107E-4D86-BFD8-5D4F99AF4A45}" sibTransId="{2C60262A-23ED-4793-A556-E425D7C9902C}"/>
    <dgm:cxn modelId="{07EEDB63-7FAF-41A7-8686-B3A805BC2F08}" type="presParOf" srcId="{C6E97933-FB6B-4372-BD5D-35484B4EE501}" destId="{DC48F496-294E-41B3-A919-C2A642784848}" srcOrd="0" destOrd="0" presId="urn:microsoft.com/office/officeart/2005/8/layout/default"/>
    <dgm:cxn modelId="{0DBE43DC-8A7C-4E15-8738-7903240DCA34}" type="presParOf" srcId="{C6E97933-FB6B-4372-BD5D-35484B4EE501}" destId="{84E5D629-7992-4A6D-9E5D-54FFFDCC7A11}" srcOrd="1" destOrd="0" presId="urn:microsoft.com/office/officeart/2005/8/layout/default"/>
    <dgm:cxn modelId="{E1E70193-A925-4135-8BFD-10DE6ED899E8}" type="presParOf" srcId="{C6E97933-FB6B-4372-BD5D-35484B4EE501}" destId="{7FFF4AE9-AC33-441A-ADBC-5ACF73B2FA89}" srcOrd="2" destOrd="0" presId="urn:microsoft.com/office/officeart/2005/8/layout/default"/>
    <dgm:cxn modelId="{6EC6727F-6AD9-4480-B0CC-3DB845616E36}" type="presParOf" srcId="{C6E97933-FB6B-4372-BD5D-35484B4EE501}" destId="{E95FC709-812F-41C4-A9F3-FEFB9674479D}" srcOrd="3" destOrd="0" presId="urn:microsoft.com/office/officeart/2005/8/layout/default"/>
    <dgm:cxn modelId="{E9F6546A-90C8-4A3D-A95F-BC250B133924}" type="presParOf" srcId="{C6E97933-FB6B-4372-BD5D-35484B4EE501}" destId="{F9C9060C-1803-4E35-875B-0C87E43654BF}" srcOrd="4" destOrd="0" presId="urn:microsoft.com/office/officeart/2005/8/layout/default"/>
    <dgm:cxn modelId="{7AFE5BB4-B64A-4390-A47D-3D597CF58D15}" type="presParOf" srcId="{C6E97933-FB6B-4372-BD5D-35484B4EE501}" destId="{DEC2D653-06AB-44F0-997A-4EE114FD9893}" srcOrd="5" destOrd="0" presId="urn:microsoft.com/office/officeart/2005/8/layout/default"/>
    <dgm:cxn modelId="{1B8D01EB-18CE-448F-8A47-E7E550F05204}" type="presParOf" srcId="{C6E97933-FB6B-4372-BD5D-35484B4EE501}" destId="{30D3FB96-A494-47C0-A106-7545AAF6920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BE7DC-3098-407C-9134-839DDFAC5DCD}">
      <dsp:nvSpPr>
        <dsp:cNvPr id="0" name=""/>
        <dsp:cNvSpPr/>
      </dsp:nvSpPr>
      <dsp:spPr>
        <a:xfrm>
          <a:off x="481598" y="796362"/>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46B23-C756-4AF1-B4C4-0B2CB82057C5}">
      <dsp:nvSpPr>
        <dsp:cNvPr id="0" name=""/>
        <dsp:cNvSpPr/>
      </dsp:nvSpPr>
      <dsp:spPr>
        <a:xfrm>
          <a:off x="759473" y="1074237"/>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BB395E-B515-4D7C-81FD-E837A0E590F7}">
      <dsp:nvSpPr>
        <dsp:cNvPr id="0" name=""/>
        <dsp:cNvSpPr/>
      </dsp:nvSpPr>
      <dsp:spPr>
        <a:xfrm>
          <a:off x="64785" y="2506362"/>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a:t>Books </a:t>
          </a:r>
        </a:p>
      </dsp:txBody>
      <dsp:txXfrm>
        <a:off x="64785" y="2506362"/>
        <a:ext cx="2137500" cy="720000"/>
      </dsp:txXfrm>
    </dsp:sp>
    <dsp:sp modelId="{25ECCB8A-5F5C-4592-916B-083F3FC132EF}">
      <dsp:nvSpPr>
        <dsp:cNvPr id="0" name=""/>
        <dsp:cNvSpPr/>
      </dsp:nvSpPr>
      <dsp:spPr>
        <a:xfrm>
          <a:off x="2993160" y="796362"/>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0878B7-00C0-48EA-914E-A41D1C6C1EDA}">
      <dsp:nvSpPr>
        <dsp:cNvPr id="0" name=""/>
        <dsp:cNvSpPr/>
      </dsp:nvSpPr>
      <dsp:spPr>
        <a:xfrm>
          <a:off x="3271035" y="1074237"/>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EBB69E-5671-48B4-83D1-9D1BEE61EFC6}">
      <dsp:nvSpPr>
        <dsp:cNvPr id="0" name=""/>
        <dsp:cNvSpPr/>
      </dsp:nvSpPr>
      <dsp:spPr>
        <a:xfrm>
          <a:off x="2576348" y="2506362"/>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a:t>Articles </a:t>
          </a:r>
        </a:p>
      </dsp:txBody>
      <dsp:txXfrm>
        <a:off x="2576348" y="2506362"/>
        <a:ext cx="2137500" cy="720000"/>
      </dsp:txXfrm>
    </dsp:sp>
    <dsp:sp modelId="{52ABCB66-2DEE-4DEC-826A-D1CFD609E497}">
      <dsp:nvSpPr>
        <dsp:cNvPr id="0" name=""/>
        <dsp:cNvSpPr/>
      </dsp:nvSpPr>
      <dsp:spPr>
        <a:xfrm>
          <a:off x="5504723" y="796362"/>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261097-3EC8-475D-A1BD-11AE0517755A}">
      <dsp:nvSpPr>
        <dsp:cNvPr id="0" name=""/>
        <dsp:cNvSpPr/>
      </dsp:nvSpPr>
      <dsp:spPr>
        <a:xfrm>
          <a:off x="5782598" y="1074237"/>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E914D9-3851-4CB7-BFA8-8EF6E02106A2}">
      <dsp:nvSpPr>
        <dsp:cNvPr id="0" name=""/>
        <dsp:cNvSpPr/>
      </dsp:nvSpPr>
      <dsp:spPr>
        <a:xfrm>
          <a:off x="5087911" y="2506362"/>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a:t>Dissertations </a:t>
          </a:r>
        </a:p>
      </dsp:txBody>
      <dsp:txXfrm>
        <a:off x="5087911" y="2506362"/>
        <a:ext cx="21375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25BB9-8566-443C-A24E-C51BF3B15CF9}">
      <dsp:nvSpPr>
        <dsp:cNvPr id="0" name=""/>
        <dsp:cNvSpPr/>
      </dsp:nvSpPr>
      <dsp:spPr>
        <a:xfrm>
          <a:off x="0" y="125610"/>
          <a:ext cx="9906000" cy="105651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B7  Identify and either recommend or make appropriate deletions (e.g., to remove repetitive, irrelevant, or otherwise superfluous material) and additions (e.g., to fill gaps in content or strengthen transitions between sections) in both text and visual elements.</a:t>
          </a:r>
          <a:endParaRPr lang="en-US" sz="2100" kern="1200" dirty="0"/>
        </a:p>
      </dsp:txBody>
      <dsp:txXfrm>
        <a:off x="51575" y="177185"/>
        <a:ext cx="9802850" cy="953360"/>
      </dsp:txXfrm>
    </dsp:sp>
    <dsp:sp modelId="{CCC537B3-F84F-4624-8E59-DB2B417F754D}">
      <dsp:nvSpPr>
        <dsp:cNvPr id="0" name=""/>
        <dsp:cNvSpPr/>
      </dsp:nvSpPr>
      <dsp:spPr>
        <a:xfrm>
          <a:off x="0" y="1242600"/>
          <a:ext cx="9906000" cy="105651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B8  Recognize and either query or resolve instances of questionable accuracy, inadequate research, imbalanced content, and lack of focus.</a:t>
          </a:r>
          <a:endParaRPr lang="en-US" sz="2100" kern="1200"/>
        </a:p>
      </dsp:txBody>
      <dsp:txXfrm>
        <a:off x="51575" y="1294175"/>
        <a:ext cx="9802850" cy="953360"/>
      </dsp:txXfrm>
    </dsp:sp>
    <dsp:sp modelId="{2B243CEE-2616-4AC1-9C92-62528F4E6C2A}">
      <dsp:nvSpPr>
        <dsp:cNvPr id="0" name=""/>
        <dsp:cNvSpPr/>
      </dsp:nvSpPr>
      <dsp:spPr>
        <a:xfrm>
          <a:off x="0" y="2359591"/>
          <a:ext cx="9906000" cy="105651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B9  Recognize and recast material that would be better presented in another form (e.g., number-laden text as a table, descriptive material as a diagram or infographic, a long series of points as a list, a lengthy digression as an appendix).</a:t>
          </a:r>
          <a:endParaRPr lang="en-US" sz="2100" kern="1200"/>
        </a:p>
      </dsp:txBody>
      <dsp:txXfrm>
        <a:off x="51575" y="2411166"/>
        <a:ext cx="9802850" cy="9533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D8144-8EEF-48C2-BF6E-4472FA4A4B96}">
      <dsp:nvSpPr>
        <dsp:cNvPr id="0" name=""/>
        <dsp:cNvSpPr/>
      </dsp:nvSpPr>
      <dsp:spPr>
        <a:xfrm>
          <a:off x="0" y="0"/>
          <a:ext cx="8309610" cy="1320165"/>
        </a:xfrm>
        <a:prstGeom prst="roundRect">
          <a:avLst>
            <a:gd name="adj" fmla="val 10000"/>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B10  Select, create, or secure appropriate visual elements (e.g., images, video, figures), if necessary, in keeping with the requirements and constraints of the publication (e.g., budget, schedule, format, medium). Determine the appropriate content and length of captions, titles, and alt text.</a:t>
          </a:r>
          <a:endParaRPr lang="en-US" sz="1700" kern="1200"/>
        </a:p>
      </dsp:txBody>
      <dsp:txXfrm>
        <a:off x="38666" y="38666"/>
        <a:ext cx="6773496" cy="1242833"/>
      </dsp:txXfrm>
    </dsp:sp>
    <dsp:sp modelId="{49EE8641-29E3-4005-B1BF-A99032142471}">
      <dsp:nvSpPr>
        <dsp:cNvPr id="0" name=""/>
        <dsp:cNvSpPr/>
      </dsp:nvSpPr>
      <dsp:spPr>
        <a:xfrm>
          <a:off x="695929" y="1560195"/>
          <a:ext cx="8309610" cy="1320165"/>
        </a:xfrm>
        <a:prstGeom prst="roundRect">
          <a:avLst>
            <a:gd name="adj" fmla="val 10000"/>
          </a:avLst>
        </a:prstGeom>
        <a:gradFill rotWithShape="0">
          <a:gsLst>
            <a:gs pos="0">
              <a:schemeClr val="accent5">
                <a:hueOff val="-612379"/>
                <a:satOff val="90"/>
                <a:lumOff val="-2157"/>
                <a:alphaOff val="0"/>
                <a:tint val="94000"/>
                <a:satMod val="105000"/>
                <a:lumMod val="102000"/>
              </a:schemeClr>
            </a:gs>
            <a:gs pos="100000">
              <a:schemeClr val="accent5">
                <a:hueOff val="-612379"/>
                <a:satOff val="90"/>
                <a:lumOff val="-2157"/>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B11  Identify, create, or secure appropriate supplementary and reference material (e.g., glossaries, endnotes, links).</a:t>
          </a:r>
          <a:endParaRPr lang="en-US" sz="1700" kern="1200"/>
        </a:p>
      </dsp:txBody>
      <dsp:txXfrm>
        <a:off x="734595" y="1598861"/>
        <a:ext cx="6678241" cy="1242833"/>
      </dsp:txXfrm>
    </dsp:sp>
    <dsp:sp modelId="{E468A722-D6EC-4364-9132-7B15A9D80A25}">
      <dsp:nvSpPr>
        <dsp:cNvPr id="0" name=""/>
        <dsp:cNvSpPr/>
      </dsp:nvSpPr>
      <dsp:spPr>
        <a:xfrm>
          <a:off x="1381472" y="3120390"/>
          <a:ext cx="8309610" cy="1320165"/>
        </a:xfrm>
        <a:prstGeom prst="roundRect">
          <a:avLst>
            <a:gd name="adj" fmla="val 10000"/>
          </a:avLst>
        </a:prstGeom>
        <a:gradFill rotWithShape="0">
          <a:gsLst>
            <a:gs pos="0">
              <a:schemeClr val="accent5">
                <a:hueOff val="-1224758"/>
                <a:satOff val="180"/>
                <a:lumOff val="-4314"/>
                <a:alphaOff val="0"/>
                <a:tint val="94000"/>
                <a:satMod val="105000"/>
                <a:lumMod val="102000"/>
              </a:schemeClr>
            </a:gs>
            <a:gs pos="100000">
              <a:schemeClr val="accent5">
                <a:hueOff val="-1224758"/>
                <a:satOff val="180"/>
                <a:lumOff val="-4314"/>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B12  If required, create or secure accurate and complete supplemental material (e.g., audio and video, pop-ups, mastheads, front and back material). </a:t>
          </a:r>
          <a:endParaRPr lang="en-US" sz="1700" kern="1200"/>
        </a:p>
      </dsp:txBody>
      <dsp:txXfrm>
        <a:off x="1420138" y="3159056"/>
        <a:ext cx="6688628" cy="1242833"/>
      </dsp:txXfrm>
    </dsp:sp>
    <dsp:sp modelId="{0326F8B1-641B-4376-B708-6E09B78CF85A}">
      <dsp:nvSpPr>
        <dsp:cNvPr id="0" name=""/>
        <dsp:cNvSpPr/>
      </dsp:nvSpPr>
      <dsp:spPr>
        <a:xfrm>
          <a:off x="2077402" y="4680584"/>
          <a:ext cx="8309610" cy="1320165"/>
        </a:xfrm>
        <a:prstGeom prst="roundRect">
          <a:avLst>
            <a:gd name="adj" fmla="val 10000"/>
          </a:avLst>
        </a:prstGeom>
        <a:gradFill rotWithShape="0">
          <a:gsLst>
            <a:gs pos="0">
              <a:schemeClr val="accent5">
                <a:hueOff val="-1837137"/>
                <a:satOff val="270"/>
                <a:lumOff val="-6471"/>
                <a:alphaOff val="0"/>
                <a:tint val="94000"/>
                <a:satMod val="105000"/>
                <a:lumMod val="102000"/>
              </a:schemeClr>
            </a:gs>
            <a:gs pos="100000">
              <a:schemeClr val="accent5">
                <a:hueOff val="-1837137"/>
                <a:satOff val="270"/>
                <a:lumOff val="-6471"/>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B13  Determine whether any permissions are necessary (e.g., for quotations, visual elements, audio). If necessary, obtain these permissions or bring the matter to the attention of the appropriate person.</a:t>
          </a:r>
          <a:endParaRPr lang="en-US" sz="1700" kern="1200"/>
        </a:p>
      </dsp:txBody>
      <dsp:txXfrm>
        <a:off x="2116068" y="4719250"/>
        <a:ext cx="6678241" cy="1242833"/>
      </dsp:txXfrm>
    </dsp:sp>
    <dsp:sp modelId="{57119EB2-11E7-4DF0-BA21-37F931A22A99}">
      <dsp:nvSpPr>
        <dsp:cNvPr id="0" name=""/>
        <dsp:cNvSpPr/>
      </dsp:nvSpPr>
      <dsp:spPr>
        <a:xfrm>
          <a:off x="7451503" y="1011126"/>
          <a:ext cx="858107" cy="85810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644577" y="1011126"/>
        <a:ext cx="471959" cy="645726"/>
      </dsp:txXfrm>
    </dsp:sp>
    <dsp:sp modelId="{06BF72D0-F132-4671-8FE2-1DF476A2AF7C}">
      <dsp:nvSpPr>
        <dsp:cNvPr id="0" name=""/>
        <dsp:cNvSpPr/>
      </dsp:nvSpPr>
      <dsp:spPr>
        <a:xfrm>
          <a:off x="8147433" y="2571321"/>
          <a:ext cx="858107" cy="858107"/>
        </a:xfrm>
        <a:prstGeom prst="downArrow">
          <a:avLst>
            <a:gd name="adj1" fmla="val 55000"/>
            <a:gd name="adj2" fmla="val 45000"/>
          </a:avLst>
        </a:prstGeom>
        <a:solidFill>
          <a:schemeClr val="accent5">
            <a:tint val="40000"/>
            <a:alpha val="90000"/>
            <a:hueOff val="-884566"/>
            <a:satOff val="-1158"/>
            <a:lumOff val="-569"/>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40507" y="2571321"/>
        <a:ext cx="471959" cy="645726"/>
      </dsp:txXfrm>
    </dsp:sp>
    <dsp:sp modelId="{05750126-FF2D-4E0A-B8D5-D0E122014B4E}">
      <dsp:nvSpPr>
        <dsp:cNvPr id="0" name=""/>
        <dsp:cNvSpPr/>
      </dsp:nvSpPr>
      <dsp:spPr>
        <a:xfrm>
          <a:off x="8832975" y="4131516"/>
          <a:ext cx="858107" cy="858107"/>
        </a:xfrm>
        <a:prstGeom prst="downArrow">
          <a:avLst>
            <a:gd name="adj1" fmla="val 55000"/>
            <a:gd name="adj2" fmla="val 45000"/>
          </a:avLst>
        </a:prstGeom>
        <a:solidFill>
          <a:schemeClr val="accent5">
            <a:tint val="40000"/>
            <a:alpha val="90000"/>
            <a:hueOff val="-1769133"/>
            <a:satOff val="-2316"/>
            <a:lumOff val="-1137"/>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26049" y="4131516"/>
        <a:ext cx="471959" cy="6457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A111B-529E-4097-8B4B-DE841CA83576}">
      <dsp:nvSpPr>
        <dsp:cNvPr id="0" name=""/>
        <dsp:cNvSpPr/>
      </dsp:nvSpPr>
      <dsp:spPr>
        <a:xfrm>
          <a:off x="0" y="2537474"/>
          <a:ext cx="9906000" cy="1664857"/>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0" i="0" kern="1200"/>
            <a:t>B14  Communicate clearly and diplomatically with the author or project supervisor to confirm structure, request clarification of content, and propose or negotiate broad editorial changes.</a:t>
          </a:r>
          <a:endParaRPr lang="en-US" sz="3000" kern="1200"/>
        </a:p>
      </dsp:txBody>
      <dsp:txXfrm>
        <a:off x="0" y="2537474"/>
        <a:ext cx="9906000" cy="1664857"/>
      </dsp:txXfrm>
    </dsp:sp>
    <dsp:sp modelId="{6C4729A7-592E-48BA-A88B-8F885E761F5E}">
      <dsp:nvSpPr>
        <dsp:cNvPr id="0" name=""/>
        <dsp:cNvSpPr/>
      </dsp:nvSpPr>
      <dsp:spPr>
        <a:xfrm rot="10800000">
          <a:off x="0" y="1895"/>
          <a:ext cx="9906000" cy="2560551"/>
        </a:xfrm>
        <a:prstGeom prst="upArrowCallout">
          <a:avLst/>
        </a:prstGeom>
        <a:gradFill rotWithShape="0">
          <a:gsLst>
            <a:gs pos="0">
              <a:schemeClr val="accent2">
                <a:hueOff val="-838123"/>
                <a:satOff val="-9658"/>
                <a:lumOff val="2159"/>
                <a:alphaOff val="0"/>
                <a:tint val="94000"/>
                <a:satMod val="105000"/>
                <a:lumMod val="102000"/>
              </a:schemeClr>
            </a:gs>
            <a:gs pos="100000">
              <a:schemeClr val="accent2">
                <a:hueOff val="-838123"/>
                <a:satOff val="-9658"/>
                <a:lumOff val="215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i="0" kern="1200"/>
            <a:t>Communication</a:t>
          </a:r>
          <a:endParaRPr lang="en-US" sz="3000" kern="1200"/>
        </a:p>
      </dsp:txBody>
      <dsp:txXfrm rot="10800000">
        <a:off x="0" y="1895"/>
        <a:ext cx="9906000" cy="16637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47A6-1643-451A-BEB6-D563A65E88B1}">
      <dsp:nvSpPr>
        <dsp:cNvPr id="0" name=""/>
        <dsp:cNvSpPr/>
      </dsp:nvSpPr>
      <dsp:spPr>
        <a:xfrm>
          <a:off x="0" y="2523"/>
          <a:ext cx="6260110" cy="1278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9A2AC5-3FF7-42D2-AD86-7830A3793E8D}">
      <dsp:nvSpPr>
        <dsp:cNvPr id="0" name=""/>
        <dsp:cNvSpPr/>
      </dsp:nvSpPr>
      <dsp:spPr>
        <a:xfrm>
          <a:off x="386875" y="290282"/>
          <a:ext cx="703410" cy="703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17C3D3-5BD0-42C0-B41E-100D35740DF2}">
      <dsp:nvSpPr>
        <dsp:cNvPr id="0" name=""/>
        <dsp:cNvSpPr/>
      </dsp:nvSpPr>
      <dsp:spPr>
        <a:xfrm>
          <a:off x="1477162" y="2523"/>
          <a:ext cx="4782947" cy="127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3" tIns="135353" rIns="135353" bIns="135353" numCol="1" spcCol="1270" anchor="ctr" anchorCtr="0">
          <a:noAutofit/>
        </a:bodyPr>
        <a:lstStyle/>
        <a:p>
          <a:pPr marL="0" lvl="0" indent="0" algn="l" defTabSz="800100">
            <a:lnSpc>
              <a:spcPct val="100000"/>
            </a:lnSpc>
            <a:spcBef>
              <a:spcPct val="0"/>
            </a:spcBef>
            <a:spcAft>
              <a:spcPct val="35000"/>
            </a:spcAft>
            <a:buNone/>
          </a:pPr>
          <a:r>
            <a:rPr lang="en-GB" sz="1800" kern="1200" dirty="0"/>
            <a:t>A few years of experience in the publishing industry</a:t>
          </a:r>
          <a:endParaRPr lang="en-US" sz="1800" kern="1200" dirty="0"/>
        </a:p>
      </dsp:txBody>
      <dsp:txXfrm>
        <a:off x="1477162" y="2523"/>
        <a:ext cx="4782947" cy="1278928"/>
      </dsp:txXfrm>
    </dsp:sp>
    <dsp:sp modelId="{24258303-F3B6-4E1A-9A39-FBC0D925E722}">
      <dsp:nvSpPr>
        <dsp:cNvPr id="0" name=""/>
        <dsp:cNvSpPr/>
      </dsp:nvSpPr>
      <dsp:spPr>
        <a:xfrm>
          <a:off x="0" y="1601184"/>
          <a:ext cx="6260110" cy="1278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65B3B-62BD-4B35-BCA0-CB08F017DA0C}">
      <dsp:nvSpPr>
        <dsp:cNvPr id="0" name=""/>
        <dsp:cNvSpPr/>
      </dsp:nvSpPr>
      <dsp:spPr>
        <a:xfrm>
          <a:off x="386875" y="1888943"/>
          <a:ext cx="703410" cy="703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79D7FC-59BA-44EB-BEED-6C4D90C59190}">
      <dsp:nvSpPr>
        <dsp:cNvPr id="0" name=""/>
        <dsp:cNvSpPr/>
      </dsp:nvSpPr>
      <dsp:spPr>
        <a:xfrm>
          <a:off x="1477162" y="1601184"/>
          <a:ext cx="4782947" cy="127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3" tIns="135353" rIns="135353" bIns="135353" numCol="1" spcCol="1270" anchor="ctr" anchorCtr="0">
          <a:noAutofit/>
        </a:bodyPr>
        <a:lstStyle/>
        <a:p>
          <a:pPr marL="0" lvl="0" indent="0" algn="l" defTabSz="800100">
            <a:lnSpc>
              <a:spcPct val="100000"/>
            </a:lnSpc>
            <a:spcBef>
              <a:spcPct val="0"/>
            </a:spcBef>
            <a:spcAft>
              <a:spcPct val="35000"/>
            </a:spcAft>
            <a:buNone/>
          </a:pPr>
          <a:r>
            <a:rPr lang="en-GB" sz="1800" kern="1200" dirty="0"/>
            <a:t>Book editing experience with the particular genre. </a:t>
          </a:r>
          <a:endParaRPr lang="en-US" sz="1800" kern="1200" dirty="0"/>
        </a:p>
      </dsp:txBody>
      <dsp:txXfrm>
        <a:off x="1477162" y="1601184"/>
        <a:ext cx="4782947" cy="1278928"/>
      </dsp:txXfrm>
    </dsp:sp>
    <dsp:sp modelId="{5ED663F1-9B71-4D69-A60A-33D599A0A679}">
      <dsp:nvSpPr>
        <dsp:cNvPr id="0" name=""/>
        <dsp:cNvSpPr/>
      </dsp:nvSpPr>
      <dsp:spPr>
        <a:xfrm>
          <a:off x="0" y="3199845"/>
          <a:ext cx="6260110" cy="1278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3A3E3-AD92-40AA-B013-80BB41881C90}">
      <dsp:nvSpPr>
        <dsp:cNvPr id="0" name=""/>
        <dsp:cNvSpPr/>
      </dsp:nvSpPr>
      <dsp:spPr>
        <a:xfrm>
          <a:off x="386875" y="3487604"/>
          <a:ext cx="703410" cy="703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3F05E8-4B74-4183-A889-3EB8CC6673AB}">
      <dsp:nvSpPr>
        <dsp:cNvPr id="0" name=""/>
        <dsp:cNvSpPr/>
      </dsp:nvSpPr>
      <dsp:spPr>
        <a:xfrm>
          <a:off x="1477162" y="3199845"/>
          <a:ext cx="4782947" cy="127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3" tIns="135353" rIns="135353" bIns="135353" numCol="1" spcCol="1270" anchor="ctr" anchorCtr="0">
          <a:noAutofit/>
        </a:bodyPr>
        <a:lstStyle/>
        <a:p>
          <a:pPr marL="0" lvl="0" indent="0" algn="l" defTabSz="800100">
            <a:lnSpc>
              <a:spcPct val="100000"/>
            </a:lnSpc>
            <a:spcBef>
              <a:spcPct val="0"/>
            </a:spcBef>
            <a:spcAft>
              <a:spcPct val="35000"/>
            </a:spcAft>
            <a:buNone/>
          </a:pPr>
          <a:r>
            <a:rPr lang="en-GB" sz="1800" kern="1200" dirty="0"/>
            <a:t>Compatible with your personality, understand the writing styles, and provide open and honest communication while also respecting author’s vision.</a:t>
          </a:r>
          <a:endParaRPr lang="en-US" sz="1800" kern="1200" dirty="0"/>
        </a:p>
      </dsp:txBody>
      <dsp:txXfrm>
        <a:off x="1477162" y="3199845"/>
        <a:ext cx="4782947" cy="1278928"/>
      </dsp:txXfrm>
    </dsp:sp>
    <dsp:sp modelId="{0C9FA51F-308D-48A7-96EE-E0A289BF886F}">
      <dsp:nvSpPr>
        <dsp:cNvPr id="0" name=""/>
        <dsp:cNvSpPr/>
      </dsp:nvSpPr>
      <dsp:spPr>
        <a:xfrm>
          <a:off x="0" y="4798505"/>
          <a:ext cx="6260110" cy="12789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D5523-3585-4DE8-9ABE-6F3AD8889858}">
      <dsp:nvSpPr>
        <dsp:cNvPr id="0" name=""/>
        <dsp:cNvSpPr/>
      </dsp:nvSpPr>
      <dsp:spPr>
        <a:xfrm>
          <a:off x="386875" y="5086264"/>
          <a:ext cx="703410" cy="703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FB617-9C90-4C57-832E-BFFE7FFAD6E5}">
      <dsp:nvSpPr>
        <dsp:cNvPr id="0" name=""/>
        <dsp:cNvSpPr/>
      </dsp:nvSpPr>
      <dsp:spPr>
        <a:xfrm>
          <a:off x="1477162" y="4798505"/>
          <a:ext cx="4782947" cy="127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3" tIns="135353" rIns="135353" bIns="135353" numCol="1" spcCol="1270" anchor="ctr" anchorCtr="0">
          <a:noAutofit/>
        </a:bodyPr>
        <a:lstStyle/>
        <a:p>
          <a:pPr marL="0" lvl="0" indent="0" algn="l" defTabSz="800100">
            <a:lnSpc>
              <a:spcPct val="100000"/>
            </a:lnSpc>
            <a:spcBef>
              <a:spcPct val="0"/>
            </a:spcBef>
            <a:spcAft>
              <a:spcPct val="35000"/>
            </a:spcAft>
            <a:buNone/>
          </a:pPr>
          <a:r>
            <a:rPr lang="en-GB" sz="1800" kern="1200" dirty="0"/>
            <a:t>Knowledgeable about the entire publishing process in order to properly guide others</a:t>
          </a:r>
          <a:endParaRPr lang="en-US" sz="1800" kern="1200" dirty="0"/>
        </a:p>
      </dsp:txBody>
      <dsp:txXfrm>
        <a:off x="1477162" y="4798505"/>
        <a:ext cx="4782947" cy="1278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325A5-0453-4B32-B4ED-3C0A6BAE0DC5}">
      <dsp:nvSpPr>
        <dsp:cNvPr id="0" name=""/>
        <dsp:cNvSpPr/>
      </dsp:nvSpPr>
      <dsp:spPr>
        <a:xfrm>
          <a:off x="1090961" y="843731"/>
          <a:ext cx="1172390" cy="1172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4DED9F-3EB8-40BF-84DE-703D52F699F4}">
      <dsp:nvSpPr>
        <dsp:cNvPr id="0" name=""/>
        <dsp:cNvSpPr/>
      </dsp:nvSpPr>
      <dsp:spPr>
        <a:xfrm>
          <a:off x="2313" y="2116538"/>
          <a:ext cx="3349687" cy="502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dirty="0">
              <a:solidFill>
                <a:schemeClr val="bg1"/>
              </a:solidFill>
            </a:rPr>
            <a:t>Types of editing</a:t>
          </a:r>
        </a:p>
      </dsp:txBody>
      <dsp:txXfrm>
        <a:off x="2313" y="2116538"/>
        <a:ext cx="3349687" cy="502453"/>
      </dsp:txXfrm>
    </dsp:sp>
    <dsp:sp modelId="{5C3BF522-316C-4CA1-A214-33BA5403DE85}">
      <dsp:nvSpPr>
        <dsp:cNvPr id="0" name=""/>
        <dsp:cNvSpPr/>
      </dsp:nvSpPr>
      <dsp:spPr>
        <a:xfrm>
          <a:off x="2313" y="2665696"/>
          <a:ext cx="3349687" cy="51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endParaRPr lang="en-US" sz="1700" kern="1200" dirty="0">
            <a:solidFill>
              <a:schemeClr val="bg1"/>
            </a:solidFill>
          </a:endParaRPr>
        </a:p>
        <a:p>
          <a:pPr marL="0" lvl="0" indent="0" algn="ctr" defTabSz="755650">
            <a:lnSpc>
              <a:spcPct val="90000"/>
            </a:lnSpc>
            <a:spcBef>
              <a:spcPct val="0"/>
            </a:spcBef>
            <a:spcAft>
              <a:spcPct val="35000"/>
            </a:spcAft>
            <a:buNone/>
          </a:pPr>
          <a:endParaRPr lang="en-US" sz="1700" kern="1200" dirty="0">
            <a:solidFill>
              <a:schemeClr val="bg1"/>
            </a:solidFill>
          </a:endParaRPr>
        </a:p>
      </dsp:txBody>
      <dsp:txXfrm>
        <a:off x="2313" y="2665696"/>
        <a:ext cx="3349687" cy="513297"/>
      </dsp:txXfrm>
    </dsp:sp>
    <dsp:sp modelId="{4F13E83F-675D-4D23-AE67-56BBDD05C029}">
      <dsp:nvSpPr>
        <dsp:cNvPr id="0" name=""/>
        <dsp:cNvSpPr/>
      </dsp:nvSpPr>
      <dsp:spPr>
        <a:xfrm>
          <a:off x="5026844" y="843731"/>
          <a:ext cx="1172390" cy="1172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1FE9EB-1E0B-41AD-85D3-DFF55CA83448}">
      <dsp:nvSpPr>
        <dsp:cNvPr id="0" name=""/>
        <dsp:cNvSpPr/>
      </dsp:nvSpPr>
      <dsp:spPr>
        <a:xfrm>
          <a:off x="3940509" y="2084456"/>
          <a:ext cx="3349687" cy="502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dirty="0">
              <a:solidFill>
                <a:schemeClr val="bg1"/>
              </a:solidFill>
            </a:rPr>
            <a:t>How do they work together</a:t>
          </a:r>
        </a:p>
      </dsp:txBody>
      <dsp:txXfrm>
        <a:off x="3940509" y="2084456"/>
        <a:ext cx="3349687" cy="502453"/>
      </dsp:txXfrm>
    </dsp:sp>
    <dsp:sp modelId="{F815D302-DE67-4F8D-802D-84DB4FE5954A}">
      <dsp:nvSpPr>
        <dsp:cNvPr id="0" name=""/>
        <dsp:cNvSpPr/>
      </dsp:nvSpPr>
      <dsp:spPr>
        <a:xfrm>
          <a:off x="3938196" y="2665696"/>
          <a:ext cx="3349687" cy="51329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E161F-D980-4F56-939E-36BB140386F9}">
      <dsp:nvSpPr>
        <dsp:cNvPr id="0" name=""/>
        <dsp:cNvSpPr/>
      </dsp:nvSpPr>
      <dsp:spPr>
        <a:xfrm>
          <a:off x="0" y="0"/>
          <a:ext cx="6692748" cy="0"/>
        </a:xfrm>
        <a:prstGeom prst="line">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5C3CE17-D9CA-44E0-B843-8EA4E22A3D89}">
      <dsp:nvSpPr>
        <dsp:cNvPr id="0" name=""/>
        <dsp:cNvSpPr/>
      </dsp:nvSpPr>
      <dsp:spPr>
        <a:xfrm>
          <a:off x="0" y="0"/>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Who is your audience?</a:t>
          </a:r>
        </a:p>
      </dsp:txBody>
      <dsp:txXfrm>
        <a:off x="0" y="0"/>
        <a:ext cx="6692748" cy="531877"/>
      </dsp:txXfrm>
    </dsp:sp>
    <dsp:sp modelId="{CB8C0387-55B8-447E-93F8-14C93B94D950}">
      <dsp:nvSpPr>
        <dsp:cNvPr id="0" name=""/>
        <dsp:cNvSpPr/>
      </dsp:nvSpPr>
      <dsp:spPr>
        <a:xfrm>
          <a:off x="0" y="531878"/>
          <a:ext cx="6692748" cy="0"/>
        </a:xfrm>
        <a:prstGeom prst="line">
          <a:avLst/>
        </a:prstGeom>
        <a:gradFill rotWithShape="0">
          <a:gsLst>
            <a:gs pos="0">
              <a:schemeClr val="accent2">
                <a:hueOff val="-119732"/>
                <a:satOff val="-1380"/>
                <a:lumOff val="308"/>
                <a:alphaOff val="0"/>
                <a:tint val="94000"/>
                <a:satMod val="105000"/>
                <a:lumMod val="102000"/>
              </a:schemeClr>
            </a:gs>
            <a:gs pos="100000">
              <a:schemeClr val="accent2">
                <a:hueOff val="-119732"/>
                <a:satOff val="-1380"/>
                <a:lumOff val="308"/>
                <a:alphaOff val="0"/>
                <a:shade val="74000"/>
                <a:satMod val="128000"/>
                <a:lumMod val="100000"/>
              </a:schemeClr>
            </a:gs>
          </a:gsLst>
          <a:lin ang="5400000" scaled="0"/>
        </a:gradFill>
        <a:ln w="9525" cap="flat" cmpd="sng" algn="ctr">
          <a:solidFill>
            <a:schemeClr val="accent2">
              <a:hueOff val="-119732"/>
              <a:satOff val="-1380"/>
              <a:lumOff val="30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6F4534C-77A1-4A32-B799-094F10C4A971}">
      <dsp:nvSpPr>
        <dsp:cNvPr id="0" name=""/>
        <dsp:cNvSpPr/>
      </dsp:nvSpPr>
      <dsp:spPr>
        <a:xfrm>
          <a:off x="0" y="531877"/>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What are the key messages?</a:t>
          </a:r>
        </a:p>
      </dsp:txBody>
      <dsp:txXfrm>
        <a:off x="0" y="531877"/>
        <a:ext cx="6692748" cy="531877"/>
      </dsp:txXfrm>
    </dsp:sp>
    <dsp:sp modelId="{FECCC5F6-B2B9-4CEE-8E78-0F0216A1E338}">
      <dsp:nvSpPr>
        <dsp:cNvPr id="0" name=""/>
        <dsp:cNvSpPr/>
      </dsp:nvSpPr>
      <dsp:spPr>
        <a:xfrm>
          <a:off x="0" y="1063756"/>
          <a:ext cx="6692748" cy="0"/>
        </a:xfrm>
        <a:prstGeom prst="line">
          <a:avLst/>
        </a:prstGeom>
        <a:gradFill rotWithShape="0">
          <a:gsLst>
            <a:gs pos="0">
              <a:schemeClr val="accent2">
                <a:hueOff val="-239464"/>
                <a:satOff val="-2759"/>
                <a:lumOff val="617"/>
                <a:alphaOff val="0"/>
                <a:tint val="94000"/>
                <a:satMod val="105000"/>
                <a:lumMod val="102000"/>
              </a:schemeClr>
            </a:gs>
            <a:gs pos="100000">
              <a:schemeClr val="accent2">
                <a:hueOff val="-239464"/>
                <a:satOff val="-2759"/>
                <a:lumOff val="617"/>
                <a:alphaOff val="0"/>
                <a:shade val="74000"/>
                <a:satMod val="128000"/>
                <a:lumMod val="100000"/>
              </a:schemeClr>
            </a:gs>
          </a:gsLst>
          <a:lin ang="5400000" scaled="0"/>
        </a:gradFill>
        <a:ln w="9525" cap="flat" cmpd="sng" algn="ctr">
          <a:solidFill>
            <a:schemeClr val="accent2">
              <a:hueOff val="-239464"/>
              <a:satOff val="-2759"/>
              <a:lumOff val="61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A6F4AA4-2BB6-4058-AB91-28DAC34FE1D1}">
      <dsp:nvSpPr>
        <dsp:cNvPr id="0" name=""/>
        <dsp:cNvSpPr/>
      </dsp:nvSpPr>
      <dsp:spPr>
        <a:xfrm>
          <a:off x="0" y="1063755"/>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What does your audience want to know?</a:t>
          </a:r>
        </a:p>
      </dsp:txBody>
      <dsp:txXfrm>
        <a:off x="0" y="1063755"/>
        <a:ext cx="6692748" cy="531877"/>
      </dsp:txXfrm>
    </dsp:sp>
    <dsp:sp modelId="{BDD859D1-F0AB-4480-A508-EDAB7DD284F9}">
      <dsp:nvSpPr>
        <dsp:cNvPr id="0" name=""/>
        <dsp:cNvSpPr/>
      </dsp:nvSpPr>
      <dsp:spPr>
        <a:xfrm>
          <a:off x="0" y="1595634"/>
          <a:ext cx="6692748" cy="0"/>
        </a:xfrm>
        <a:prstGeom prst="line">
          <a:avLst/>
        </a:prstGeom>
        <a:gradFill rotWithShape="0">
          <a:gsLst>
            <a:gs pos="0">
              <a:schemeClr val="accent2">
                <a:hueOff val="-359196"/>
                <a:satOff val="-4139"/>
                <a:lumOff val="925"/>
                <a:alphaOff val="0"/>
                <a:tint val="94000"/>
                <a:satMod val="105000"/>
                <a:lumMod val="102000"/>
              </a:schemeClr>
            </a:gs>
            <a:gs pos="100000">
              <a:schemeClr val="accent2">
                <a:hueOff val="-359196"/>
                <a:satOff val="-4139"/>
                <a:lumOff val="925"/>
                <a:alphaOff val="0"/>
                <a:shade val="74000"/>
                <a:satMod val="128000"/>
                <a:lumMod val="100000"/>
              </a:schemeClr>
            </a:gs>
          </a:gsLst>
          <a:lin ang="5400000" scaled="0"/>
        </a:gradFill>
        <a:ln w="9525" cap="flat" cmpd="sng" algn="ctr">
          <a:solidFill>
            <a:schemeClr val="accent2">
              <a:hueOff val="-359196"/>
              <a:satOff val="-4139"/>
              <a:lumOff val="925"/>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66D97AB-6D83-4E9D-82C8-F1BE07D7D425}">
      <dsp:nvSpPr>
        <dsp:cNvPr id="0" name=""/>
        <dsp:cNvSpPr/>
      </dsp:nvSpPr>
      <dsp:spPr>
        <a:xfrm>
          <a:off x="0" y="1595633"/>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Where would your audience most logically look for this information?</a:t>
          </a:r>
        </a:p>
      </dsp:txBody>
      <dsp:txXfrm>
        <a:off x="0" y="1595633"/>
        <a:ext cx="6692748" cy="531877"/>
      </dsp:txXfrm>
    </dsp:sp>
    <dsp:sp modelId="{70BAB906-BFEA-448A-B98A-C82A0060ABE3}">
      <dsp:nvSpPr>
        <dsp:cNvPr id="0" name=""/>
        <dsp:cNvSpPr/>
      </dsp:nvSpPr>
      <dsp:spPr>
        <a:xfrm>
          <a:off x="0" y="2127512"/>
          <a:ext cx="6692748" cy="0"/>
        </a:xfrm>
        <a:prstGeom prst="line">
          <a:avLst/>
        </a:prstGeom>
        <a:gradFill rotWithShape="0">
          <a:gsLst>
            <a:gs pos="0">
              <a:schemeClr val="accent2">
                <a:hueOff val="-478928"/>
                <a:satOff val="-5519"/>
                <a:lumOff val="1234"/>
                <a:alphaOff val="0"/>
                <a:tint val="94000"/>
                <a:satMod val="105000"/>
                <a:lumMod val="102000"/>
              </a:schemeClr>
            </a:gs>
            <a:gs pos="100000">
              <a:schemeClr val="accent2">
                <a:hueOff val="-478928"/>
                <a:satOff val="-5519"/>
                <a:lumOff val="1234"/>
                <a:alphaOff val="0"/>
                <a:shade val="74000"/>
                <a:satMod val="128000"/>
                <a:lumMod val="100000"/>
              </a:schemeClr>
            </a:gs>
          </a:gsLst>
          <a:lin ang="5400000" scaled="0"/>
        </a:gradFill>
        <a:ln w="9525" cap="flat" cmpd="sng" algn="ctr">
          <a:solidFill>
            <a:schemeClr val="accent2">
              <a:hueOff val="-478928"/>
              <a:satOff val="-5519"/>
              <a:lumOff val="123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9DEC101-4EB2-45A4-9A97-6EC3BEE1B26E}">
      <dsp:nvSpPr>
        <dsp:cNvPr id="0" name=""/>
        <dsp:cNvSpPr/>
      </dsp:nvSpPr>
      <dsp:spPr>
        <a:xfrm>
          <a:off x="0" y="2127511"/>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What is the logical flow of the information?</a:t>
          </a:r>
        </a:p>
      </dsp:txBody>
      <dsp:txXfrm>
        <a:off x="0" y="2127511"/>
        <a:ext cx="6692748" cy="531877"/>
      </dsp:txXfrm>
    </dsp:sp>
    <dsp:sp modelId="{43BF697B-A230-4BB1-A96E-4D0F4DF7F40D}">
      <dsp:nvSpPr>
        <dsp:cNvPr id="0" name=""/>
        <dsp:cNvSpPr/>
      </dsp:nvSpPr>
      <dsp:spPr>
        <a:xfrm>
          <a:off x="0" y="2659390"/>
          <a:ext cx="6692748" cy="0"/>
        </a:xfrm>
        <a:prstGeom prst="line">
          <a:avLst/>
        </a:prstGeom>
        <a:gradFill rotWithShape="0">
          <a:gsLst>
            <a:gs pos="0">
              <a:schemeClr val="accent2">
                <a:hueOff val="-598659"/>
                <a:satOff val="-6899"/>
                <a:lumOff val="1542"/>
                <a:alphaOff val="0"/>
                <a:tint val="94000"/>
                <a:satMod val="105000"/>
                <a:lumMod val="102000"/>
              </a:schemeClr>
            </a:gs>
            <a:gs pos="100000">
              <a:schemeClr val="accent2">
                <a:hueOff val="-598659"/>
                <a:satOff val="-6899"/>
                <a:lumOff val="1542"/>
                <a:alphaOff val="0"/>
                <a:shade val="74000"/>
                <a:satMod val="128000"/>
                <a:lumMod val="100000"/>
              </a:schemeClr>
            </a:gs>
          </a:gsLst>
          <a:lin ang="5400000" scaled="0"/>
        </a:gradFill>
        <a:ln w="9525" cap="flat" cmpd="sng" algn="ctr">
          <a:solidFill>
            <a:schemeClr val="accent2">
              <a:hueOff val="-598659"/>
              <a:satOff val="-6899"/>
              <a:lumOff val="1542"/>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6E40BED-CA88-4688-B4CA-4365BBEF00B8}">
      <dsp:nvSpPr>
        <dsp:cNvPr id="0" name=""/>
        <dsp:cNvSpPr/>
      </dsp:nvSpPr>
      <dsp:spPr>
        <a:xfrm>
          <a:off x="0" y="2659389"/>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What pieces of the information go best together?</a:t>
          </a:r>
        </a:p>
      </dsp:txBody>
      <dsp:txXfrm>
        <a:off x="0" y="2659389"/>
        <a:ext cx="6692748" cy="531877"/>
      </dsp:txXfrm>
    </dsp:sp>
    <dsp:sp modelId="{EAAEEFE4-C0CD-4C87-8871-F1639A820806}">
      <dsp:nvSpPr>
        <dsp:cNvPr id="0" name=""/>
        <dsp:cNvSpPr/>
      </dsp:nvSpPr>
      <dsp:spPr>
        <a:xfrm>
          <a:off x="0" y="3191268"/>
          <a:ext cx="6692748" cy="0"/>
        </a:xfrm>
        <a:prstGeom prst="line">
          <a:avLst/>
        </a:prstGeom>
        <a:gradFill rotWithShape="0">
          <a:gsLst>
            <a:gs pos="0">
              <a:schemeClr val="accent2">
                <a:hueOff val="-718391"/>
                <a:satOff val="-8278"/>
                <a:lumOff val="1851"/>
                <a:alphaOff val="0"/>
                <a:tint val="94000"/>
                <a:satMod val="105000"/>
                <a:lumMod val="102000"/>
              </a:schemeClr>
            </a:gs>
            <a:gs pos="100000">
              <a:schemeClr val="accent2">
                <a:hueOff val="-718391"/>
                <a:satOff val="-8278"/>
                <a:lumOff val="1851"/>
                <a:alphaOff val="0"/>
                <a:shade val="74000"/>
                <a:satMod val="128000"/>
                <a:lumMod val="100000"/>
              </a:schemeClr>
            </a:gs>
          </a:gsLst>
          <a:lin ang="5400000" scaled="0"/>
        </a:gradFill>
        <a:ln w="9525" cap="flat" cmpd="sng" algn="ctr">
          <a:solidFill>
            <a:schemeClr val="accent2">
              <a:hueOff val="-718391"/>
              <a:satOff val="-8278"/>
              <a:lumOff val="1851"/>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F8BCB4D-A952-4EC1-B665-D4537567F5D6}">
      <dsp:nvSpPr>
        <dsp:cNvPr id="0" name=""/>
        <dsp:cNvSpPr/>
      </dsp:nvSpPr>
      <dsp:spPr>
        <a:xfrm>
          <a:off x="0" y="3191268"/>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How can the audience be led through the information with headings?</a:t>
          </a:r>
        </a:p>
      </dsp:txBody>
      <dsp:txXfrm>
        <a:off x="0" y="3191268"/>
        <a:ext cx="6692748" cy="531877"/>
      </dsp:txXfrm>
    </dsp:sp>
    <dsp:sp modelId="{1CFC5800-1E23-4D36-A6BC-2A1FA4339109}">
      <dsp:nvSpPr>
        <dsp:cNvPr id="0" name=""/>
        <dsp:cNvSpPr/>
      </dsp:nvSpPr>
      <dsp:spPr>
        <a:xfrm>
          <a:off x="0" y="3723146"/>
          <a:ext cx="6692748" cy="0"/>
        </a:xfrm>
        <a:prstGeom prst="line">
          <a:avLst/>
        </a:prstGeom>
        <a:gradFill rotWithShape="0">
          <a:gsLst>
            <a:gs pos="0">
              <a:schemeClr val="accent2">
                <a:hueOff val="-838123"/>
                <a:satOff val="-9658"/>
                <a:lumOff val="2159"/>
                <a:alphaOff val="0"/>
                <a:tint val="94000"/>
                <a:satMod val="105000"/>
                <a:lumMod val="102000"/>
              </a:schemeClr>
            </a:gs>
            <a:gs pos="100000">
              <a:schemeClr val="accent2">
                <a:hueOff val="-838123"/>
                <a:satOff val="-9658"/>
                <a:lumOff val="2159"/>
                <a:alphaOff val="0"/>
                <a:shade val="74000"/>
                <a:satMod val="128000"/>
                <a:lumMod val="100000"/>
              </a:schemeClr>
            </a:gs>
          </a:gsLst>
          <a:lin ang="5400000" scaled="0"/>
        </a:gradFill>
        <a:ln w="9525" cap="flat" cmpd="sng" algn="ctr">
          <a:solidFill>
            <a:schemeClr val="accent2">
              <a:hueOff val="-838123"/>
              <a:satOff val="-9658"/>
              <a:lumOff val="2159"/>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14A9458-158B-43D9-8641-5A4CBCA710EE}">
      <dsp:nvSpPr>
        <dsp:cNvPr id="0" name=""/>
        <dsp:cNvSpPr/>
      </dsp:nvSpPr>
      <dsp:spPr>
        <a:xfrm>
          <a:off x="0" y="3723146"/>
          <a:ext cx="6692748" cy="53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Should the information be presented in a different style or format?</a:t>
          </a:r>
        </a:p>
      </dsp:txBody>
      <dsp:txXfrm>
        <a:off x="0" y="3723146"/>
        <a:ext cx="6692748" cy="531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4E9B0-B366-4E34-BCAB-12BB87D24B3D}">
      <dsp:nvSpPr>
        <dsp:cNvPr id="0" name=""/>
        <dsp:cNvSpPr/>
      </dsp:nvSpPr>
      <dsp:spPr>
        <a:xfrm>
          <a:off x="0" y="72067"/>
          <a:ext cx="5867651" cy="9645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Writers often struggle with keeping perspective on their own work</a:t>
          </a:r>
          <a:endParaRPr lang="en-US" sz="2300" kern="1200"/>
        </a:p>
      </dsp:txBody>
      <dsp:txXfrm>
        <a:off x="47086" y="119153"/>
        <a:ext cx="5773479" cy="870383"/>
      </dsp:txXfrm>
    </dsp:sp>
    <dsp:sp modelId="{352EE46E-F8BC-4759-A6C0-544314213A9F}">
      <dsp:nvSpPr>
        <dsp:cNvPr id="0" name=""/>
        <dsp:cNvSpPr/>
      </dsp:nvSpPr>
      <dsp:spPr>
        <a:xfrm>
          <a:off x="0" y="1102862"/>
          <a:ext cx="5867651" cy="964555"/>
        </a:xfrm>
        <a:prstGeom prst="roundRect">
          <a:avLst/>
        </a:prstGeom>
        <a:solidFill>
          <a:schemeClr val="accent2">
            <a:hueOff val="-209531"/>
            <a:satOff val="-2415"/>
            <a:lumOff val="5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t>They’re too close to it to know what does or doesn’t work for another reader</a:t>
          </a:r>
          <a:endParaRPr lang="en-US" sz="2300" kern="1200" dirty="0"/>
        </a:p>
      </dsp:txBody>
      <dsp:txXfrm>
        <a:off x="47086" y="1149948"/>
        <a:ext cx="5773479" cy="870383"/>
      </dsp:txXfrm>
    </dsp:sp>
    <dsp:sp modelId="{C9728E41-44DA-4262-AE99-83870907A85B}">
      <dsp:nvSpPr>
        <dsp:cNvPr id="0" name=""/>
        <dsp:cNvSpPr/>
      </dsp:nvSpPr>
      <dsp:spPr>
        <a:xfrm>
          <a:off x="0" y="2133657"/>
          <a:ext cx="5867651" cy="964555"/>
        </a:xfrm>
        <a:prstGeom prst="roundRect">
          <a:avLst/>
        </a:prstGeom>
        <a:solidFill>
          <a:schemeClr val="accent2">
            <a:hueOff val="-419062"/>
            <a:satOff val="-4829"/>
            <a:lumOff val="10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Writers unconsciously fill in the narrative gaps with their own knowledge of the book </a:t>
          </a:r>
          <a:endParaRPr lang="en-US" sz="2300" kern="1200"/>
        </a:p>
      </dsp:txBody>
      <dsp:txXfrm>
        <a:off x="47086" y="2180743"/>
        <a:ext cx="5773479" cy="870383"/>
      </dsp:txXfrm>
    </dsp:sp>
    <dsp:sp modelId="{5AD71A98-5D5F-4C08-AAFD-C7DBC153AF2C}">
      <dsp:nvSpPr>
        <dsp:cNvPr id="0" name=""/>
        <dsp:cNvSpPr/>
      </dsp:nvSpPr>
      <dsp:spPr>
        <a:xfrm>
          <a:off x="0" y="3164453"/>
          <a:ext cx="5867651" cy="964555"/>
        </a:xfrm>
        <a:prstGeom prst="roundRect">
          <a:avLst/>
        </a:prstGeom>
        <a:solidFill>
          <a:schemeClr val="accent2">
            <a:hueOff val="-628592"/>
            <a:satOff val="-7244"/>
            <a:lumOff val="16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They can be enthralled with their subject, without considering general interest</a:t>
          </a:r>
          <a:endParaRPr lang="en-US" sz="2300" kern="1200"/>
        </a:p>
      </dsp:txBody>
      <dsp:txXfrm>
        <a:off x="47086" y="3211539"/>
        <a:ext cx="5773479" cy="870383"/>
      </dsp:txXfrm>
    </dsp:sp>
    <dsp:sp modelId="{0D0F1C7A-5D5D-4363-8C64-199BFCC4C130}">
      <dsp:nvSpPr>
        <dsp:cNvPr id="0" name=""/>
        <dsp:cNvSpPr/>
      </dsp:nvSpPr>
      <dsp:spPr>
        <a:xfrm>
          <a:off x="0" y="4195248"/>
          <a:ext cx="5867651" cy="964555"/>
        </a:xfrm>
        <a:prstGeom prst="roundRect">
          <a:avLst/>
        </a:prstGeom>
        <a:solidFill>
          <a:schemeClr val="accent2">
            <a:hueOff val="-838123"/>
            <a:satOff val="-9658"/>
            <a:lumOff val="21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b="1" i="1" kern="1200" dirty="0"/>
        </a:p>
        <a:p>
          <a:pPr marL="0" lvl="0" indent="0" algn="l" defTabSz="1022350">
            <a:lnSpc>
              <a:spcPct val="90000"/>
            </a:lnSpc>
            <a:spcBef>
              <a:spcPct val="0"/>
            </a:spcBef>
            <a:spcAft>
              <a:spcPct val="35000"/>
            </a:spcAft>
            <a:buNone/>
          </a:pPr>
          <a:r>
            <a:rPr lang="en-US" sz="2300" b="1" i="1" kern="1200" dirty="0"/>
            <a:t>“It’s about showing the writer what works.”</a:t>
          </a:r>
          <a:endParaRPr lang="en-US" sz="2300" kern="1200" dirty="0"/>
        </a:p>
      </dsp:txBody>
      <dsp:txXfrm>
        <a:off x="47086" y="4242334"/>
        <a:ext cx="5773479" cy="8703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A887E-FB0E-425B-BB24-001D3A85D831}">
      <dsp:nvSpPr>
        <dsp:cNvPr id="0" name=""/>
        <dsp:cNvSpPr/>
      </dsp:nvSpPr>
      <dsp:spPr>
        <a:xfrm>
          <a:off x="0" y="47356"/>
          <a:ext cx="6692748" cy="981757"/>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Content</a:t>
          </a:r>
        </a:p>
      </dsp:txBody>
      <dsp:txXfrm>
        <a:off x="47925" y="95281"/>
        <a:ext cx="6596898" cy="885907"/>
      </dsp:txXfrm>
    </dsp:sp>
    <dsp:sp modelId="{8BA8E6C4-1B55-4282-80BC-26D635B69BA6}">
      <dsp:nvSpPr>
        <dsp:cNvPr id="0" name=""/>
        <dsp:cNvSpPr/>
      </dsp:nvSpPr>
      <dsp:spPr>
        <a:xfrm>
          <a:off x="0" y="1106874"/>
          <a:ext cx="6692748" cy="981757"/>
        </a:xfrm>
        <a:prstGeom prst="roundRect">
          <a:avLst/>
        </a:prstGeom>
        <a:gradFill rotWithShape="0">
          <a:gsLst>
            <a:gs pos="0">
              <a:schemeClr val="accent2">
                <a:hueOff val="-279374"/>
                <a:satOff val="-3219"/>
                <a:lumOff val="720"/>
                <a:alphaOff val="0"/>
                <a:tint val="94000"/>
                <a:satMod val="105000"/>
                <a:lumMod val="102000"/>
              </a:schemeClr>
            </a:gs>
            <a:gs pos="100000">
              <a:schemeClr val="accent2">
                <a:hueOff val="-279374"/>
                <a:satOff val="-3219"/>
                <a:lumOff val="72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Language and style</a:t>
          </a:r>
        </a:p>
      </dsp:txBody>
      <dsp:txXfrm>
        <a:off x="47925" y="1154799"/>
        <a:ext cx="6596898" cy="885907"/>
      </dsp:txXfrm>
    </dsp:sp>
    <dsp:sp modelId="{6B152AE8-A364-47B7-A212-AE7015F3B633}">
      <dsp:nvSpPr>
        <dsp:cNvPr id="0" name=""/>
        <dsp:cNvSpPr/>
      </dsp:nvSpPr>
      <dsp:spPr>
        <a:xfrm>
          <a:off x="0" y="2166392"/>
          <a:ext cx="6692748" cy="981757"/>
        </a:xfrm>
        <a:prstGeom prst="roundRect">
          <a:avLst/>
        </a:prstGeom>
        <a:gradFill rotWithShape="0">
          <a:gsLst>
            <a:gs pos="0">
              <a:schemeClr val="accent2">
                <a:hueOff val="-558749"/>
                <a:satOff val="-6439"/>
                <a:lumOff val="1439"/>
                <a:alphaOff val="0"/>
                <a:tint val="94000"/>
                <a:satMod val="105000"/>
                <a:lumMod val="102000"/>
              </a:schemeClr>
            </a:gs>
            <a:gs pos="100000">
              <a:schemeClr val="accent2">
                <a:hueOff val="-558749"/>
                <a:satOff val="-6439"/>
                <a:lumOff val="143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Presentation clarity and document flow cohesion</a:t>
          </a:r>
        </a:p>
      </dsp:txBody>
      <dsp:txXfrm>
        <a:off x="47925" y="2214317"/>
        <a:ext cx="6596898" cy="885907"/>
      </dsp:txXfrm>
    </dsp:sp>
    <dsp:sp modelId="{CFFEC44D-AEDA-45A6-ACD3-7553A11E955B}">
      <dsp:nvSpPr>
        <dsp:cNvPr id="0" name=""/>
        <dsp:cNvSpPr/>
      </dsp:nvSpPr>
      <dsp:spPr>
        <a:xfrm>
          <a:off x="0" y="3225909"/>
          <a:ext cx="6692748" cy="981757"/>
        </a:xfrm>
        <a:prstGeom prst="roundRect">
          <a:avLst/>
        </a:prstGeom>
        <a:gradFill rotWithShape="0">
          <a:gsLst>
            <a:gs pos="0">
              <a:schemeClr val="accent2">
                <a:hueOff val="-838123"/>
                <a:satOff val="-9658"/>
                <a:lumOff val="2159"/>
                <a:alphaOff val="0"/>
                <a:tint val="94000"/>
                <a:satMod val="105000"/>
                <a:lumMod val="102000"/>
              </a:schemeClr>
            </a:gs>
            <a:gs pos="100000">
              <a:schemeClr val="accent2">
                <a:hueOff val="-838123"/>
                <a:satOff val="-9658"/>
                <a:lumOff val="215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Consistent use of voice and tone throughout a document</a:t>
          </a:r>
        </a:p>
      </dsp:txBody>
      <dsp:txXfrm>
        <a:off x="47925" y="3273834"/>
        <a:ext cx="6596898" cy="8859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C24B1-940B-4A5A-96B6-6692080EE276}">
      <dsp:nvSpPr>
        <dsp:cNvPr id="0" name=""/>
        <dsp:cNvSpPr/>
      </dsp:nvSpPr>
      <dsp:spPr>
        <a:xfrm>
          <a:off x="0" y="29612"/>
          <a:ext cx="6692748" cy="958229"/>
        </a:xfrm>
        <a:prstGeom prst="round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Tone</a:t>
          </a:r>
        </a:p>
      </dsp:txBody>
      <dsp:txXfrm>
        <a:off x="46777" y="76389"/>
        <a:ext cx="6599194" cy="864675"/>
      </dsp:txXfrm>
    </dsp:sp>
    <dsp:sp modelId="{10F54CBF-2D50-407A-BE78-64BF3B2AE44F}">
      <dsp:nvSpPr>
        <dsp:cNvPr id="0" name=""/>
        <dsp:cNvSpPr/>
      </dsp:nvSpPr>
      <dsp:spPr>
        <a:xfrm>
          <a:off x="0" y="1108802"/>
          <a:ext cx="6692748" cy="958229"/>
        </a:xfrm>
        <a:prstGeom prst="roundRect">
          <a:avLst/>
        </a:prstGeom>
        <a:gradFill rotWithShape="0">
          <a:gsLst>
            <a:gs pos="0">
              <a:schemeClr val="accent5">
                <a:hueOff val="-612379"/>
                <a:satOff val="90"/>
                <a:lumOff val="-2157"/>
                <a:alphaOff val="0"/>
                <a:tint val="94000"/>
                <a:satMod val="105000"/>
                <a:lumMod val="102000"/>
              </a:schemeClr>
            </a:gs>
            <a:gs pos="100000">
              <a:schemeClr val="accent5">
                <a:hueOff val="-612379"/>
                <a:satOff val="90"/>
                <a:lumOff val="-2157"/>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Style </a:t>
          </a:r>
        </a:p>
      </dsp:txBody>
      <dsp:txXfrm>
        <a:off x="46777" y="1155579"/>
        <a:ext cx="6599194" cy="864675"/>
      </dsp:txXfrm>
    </dsp:sp>
    <dsp:sp modelId="{821BD235-319D-4E05-9E06-33131411780F}">
      <dsp:nvSpPr>
        <dsp:cNvPr id="0" name=""/>
        <dsp:cNvSpPr/>
      </dsp:nvSpPr>
      <dsp:spPr>
        <a:xfrm>
          <a:off x="0" y="2187992"/>
          <a:ext cx="6692748" cy="958229"/>
        </a:xfrm>
        <a:prstGeom prst="roundRect">
          <a:avLst/>
        </a:prstGeom>
        <a:gradFill rotWithShape="0">
          <a:gsLst>
            <a:gs pos="0">
              <a:schemeClr val="accent5">
                <a:hueOff val="-1224758"/>
                <a:satOff val="180"/>
                <a:lumOff val="-4314"/>
                <a:alphaOff val="0"/>
                <a:tint val="94000"/>
                <a:satMod val="105000"/>
                <a:lumMod val="102000"/>
              </a:schemeClr>
            </a:gs>
            <a:gs pos="100000">
              <a:schemeClr val="accent5">
                <a:hueOff val="-1224758"/>
                <a:satOff val="180"/>
                <a:lumOff val="-4314"/>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Language</a:t>
          </a:r>
        </a:p>
      </dsp:txBody>
      <dsp:txXfrm>
        <a:off x="46777" y="2234769"/>
        <a:ext cx="6599194" cy="864675"/>
      </dsp:txXfrm>
    </dsp:sp>
    <dsp:sp modelId="{B6F91963-2D1F-4AF2-A712-457BBC6897E1}">
      <dsp:nvSpPr>
        <dsp:cNvPr id="0" name=""/>
        <dsp:cNvSpPr/>
      </dsp:nvSpPr>
      <dsp:spPr>
        <a:xfrm>
          <a:off x="0" y="3267182"/>
          <a:ext cx="6692748" cy="958229"/>
        </a:xfrm>
        <a:prstGeom prst="roundRect">
          <a:avLst/>
        </a:prstGeom>
        <a:gradFill rotWithShape="0">
          <a:gsLst>
            <a:gs pos="0">
              <a:schemeClr val="accent5">
                <a:hueOff val="-1837137"/>
                <a:satOff val="270"/>
                <a:lumOff val="-6471"/>
                <a:alphaOff val="0"/>
                <a:tint val="94000"/>
                <a:satMod val="105000"/>
                <a:lumMod val="102000"/>
              </a:schemeClr>
            </a:gs>
            <a:gs pos="100000">
              <a:schemeClr val="accent5">
                <a:hueOff val="-1837137"/>
                <a:satOff val="270"/>
                <a:lumOff val="-6471"/>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terminology</a:t>
          </a:r>
        </a:p>
      </dsp:txBody>
      <dsp:txXfrm>
        <a:off x="46777" y="3313959"/>
        <a:ext cx="6599194" cy="864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F7487-3D36-4CA0-811D-ADD2A5B768C6}">
      <dsp:nvSpPr>
        <dsp:cNvPr id="0" name=""/>
        <dsp:cNvSpPr/>
      </dsp:nvSpPr>
      <dsp:spPr>
        <a:xfrm>
          <a:off x="1209" y="673384"/>
          <a:ext cx="4244392" cy="2695188"/>
        </a:xfrm>
        <a:prstGeom prst="roundRect">
          <a:avLst>
            <a:gd name="adj" fmla="val 10000"/>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062CDF4-867F-42A2-A92A-D40A3FAC53B7}">
      <dsp:nvSpPr>
        <dsp:cNvPr id="0" name=""/>
        <dsp:cNvSpPr/>
      </dsp:nvSpPr>
      <dsp:spPr>
        <a:xfrm>
          <a:off x="472808" y="1121404"/>
          <a:ext cx="4244392" cy="26951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i="0" kern="1200"/>
            <a:t>Assessment</a:t>
          </a:r>
          <a:endParaRPr lang="en-US" sz="2700" kern="1200"/>
        </a:p>
      </dsp:txBody>
      <dsp:txXfrm>
        <a:off x="551747" y="1200343"/>
        <a:ext cx="4086514" cy="2537310"/>
      </dsp:txXfrm>
    </dsp:sp>
    <dsp:sp modelId="{E0E2C50E-487E-4CAE-9821-9AD1F15C4794}">
      <dsp:nvSpPr>
        <dsp:cNvPr id="0" name=""/>
        <dsp:cNvSpPr/>
      </dsp:nvSpPr>
      <dsp:spPr>
        <a:xfrm>
          <a:off x="5188799" y="673384"/>
          <a:ext cx="4244392" cy="2695188"/>
        </a:xfrm>
        <a:prstGeom prst="roundRect">
          <a:avLst>
            <a:gd name="adj" fmla="val 10000"/>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5271C6-A0FF-4295-A062-841ECB46D32C}">
      <dsp:nvSpPr>
        <dsp:cNvPr id="0" name=""/>
        <dsp:cNvSpPr/>
      </dsp:nvSpPr>
      <dsp:spPr>
        <a:xfrm>
          <a:off x="5660398" y="1121404"/>
          <a:ext cx="4244392" cy="26951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a:t>B1  Assess the overall organization and content of the material to determine its suitability for the intended audience, medium, market, and purpose.</a:t>
          </a:r>
          <a:endParaRPr lang="en-US" sz="2700" kern="1200"/>
        </a:p>
      </dsp:txBody>
      <dsp:txXfrm>
        <a:off x="5739337" y="1200343"/>
        <a:ext cx="4086514" cy="2537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2860E-527A-4562-A822-DF8476BB2BDB}">
      <dsp:nvSpPr>
        <dsp:cNvPr id="0" name=""/>
        <dsp:cNvSpPr/>
      </dsp:nvSpPr>
      <dsp:spPr>
        <a:xfrm>
          <a:off x="0" y="2990834"/>
          <a:ext cx="9906000" cy="1962311"/>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i="0" kern="1200" dirty="0"/>
            <a:t>B2  Reorganize material to achieve a coherent structure and sequence, a logical progression of ideas, and a narrative or expository flow and shape appropriate to the audience, medium, and purpose, keeping in mind that the medium often determines organization (e.g., the inverted pyramid structure of a news story, the chapter arrangement of a book, the linked structure of a website). If necessary, create a new outline or site map and either follow it or recommend it be followed.</a:t>
          </a:r>
          <a:endParaRPr lang="en-US" sz="2200" kern="1200" dirty="0"/>
        </a:p>
      </dsp:txBody>
      <dsp:txXfrm>
        <a:off x="0" y="2990834"/>
        <a:ext cx="9906000" cy="1962311"/>
      </dsp:txXfrm>
    </dsp:sp>
    <dsp:sp modelId="{0AA6DB7F-83AB-40C5-8CF8-64DB434C075B}">
      <dsp:nvSpPr>
        <dsp:cNvPr id="0" name=""/>
        <dsp:cNvSpPr/>
      </dsp:nvSpPr>
      <dsp:spPr>
        <a:xfrm rot="10800000">
          <a:off x="0" y="2234"/>
          <a:ext cx="9906000" cy="3018035"/>
        </a:xfrm>
        <a:prstGeom prst="upArrowCallout">
          <a:avLst/>
        </a:prstGeom>
        <a:solidFill>
          <a:schemeClr val="accent5">
            <a:hueOff val="-1837137"/>
            <a:satOff val="270"/>
            <a:lumOff val="-647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i="0" kern="1200"/>
            <a:t>Organization</a:t>
          </a:r>
          <a:endParaRPr lang="en-US" sz="2200" kern="1200"/>
        </a:p>
      </dsp:txBody>
      <dsp:txXfrm rot="10800000">
        <a:off x="0" y="2234"/>
        <a:ext cx="9906000" cy="19610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8F496-294E-41B3-A919-C2A642784848}">
      <dsp:nvSpPr>
        <dsp:cNvPr id="0" name=""/>
        <dsp:cNvSpPr/>
      </dsp:nvSpPr>
      <dsp:spPr>
        <a:xfrm>
          <a:off x="742708" y="2817"/>
          <a:ext cx="4009801" cy="2405880"/>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kern="1200"/>
            <a:t>B3  If necessary, recommend headings and navigation aids to clarify or highlight organization of material.</a:t>
          </a:r>
          <a:endParaRPr lang="en-US" sz="2900" kern="1200"/>
        </a:p>
      </dsp:txBody>
      <dsp:txXfrm>
        <a:off x="742708" y="2817"/>
        <a:ext cx="4009801" cy="2405880"/>
      </dsp:txXfrm>
    </dsp:sp>
    <dsp:sp modelId="{7FFF4AE9-AC33-441A-ADBC-5ACF73B2FA89}">
      <dsp:nvSpPr>
        <dsp:cNvPr id="0" name=""/>
        <dsp:cNvSpPr/>
      </dsp:nvSpPr>
      <dsp:spPr>
        <a:xfrm>
          <a:off x="5153489" y="2817"/>
          <a:ext cx="4009801" cy="2405880"/>
        </a:xfrm>
        <a:prstGeom prst="rect">
          <a:avLst/>
        </a:prstGeom>
        <a:gradFill rotWithShape="0">
          <a:gsLst>
            <a:gs pos="0">
              <a:schemeClr val="accent2">
                <a:hueOff val="-279374"/>
                <a:satOff val="-3219"/>
                <a:lumOff val="720"/>
                <a:alphaOff val="0"/>
                <a:tint val="94000"/>
                <a:satMod val="105000"/>
                <a:lumMod val="102000"/>
              </a:schemeClr>
            </a:gs>
            <a:gs pos="100000">
              <a:schemeClr val="accent2">
                <a:hueOff val="-279374"/>
                <a:satOff val="-3219"/>
                <a:lumOff val="72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kern="1200" dirty="0"/>
            <a:t>B4  Recommend or implement the most effective positioning of auxiliary textual material (e.g., sidebars and pull quotes).</a:t>
          </a:r>
          <a:endParaRPr lang="en-US" sz="2900" kern="1200" dirty="0"/>
        </a:p>
      </dsp:txBody>
      <dsp:txXfrm>
        <a:off x="5153489" y="2817"/>
        <a:ext cx="4009801" cy="2405880"/>
      </dsp:txXfrm>
    </dsp:sp>
    <dsp:sp modelId="{F9C9060C-1803-4E35-875B-0C87E43654BF}">
      <dsp:nvSpPr>
        <dsp:cNvPr id="0" name=""/>
        <dsp:cNvSpPr/>
      </dsp:nvSpPr>
      <dsp:spPr>
        <a:xfrm>
          <a:off x="742708" y="2809678"/>
          <a:ext cx="4009801" cy="2405880"/>
        </a:xfrm>
        <a:prstGeom prst="rect">
          <a:avLst/>
        </a:prstGeom>
        <a:gradFill rotWithShape="0">
          <a:gsLst>
            <a:gs pos="0">
              <a:schemeClr val="accent2">
                <a:hueOff val="-558749"/>
                <a:satOff val="-6439"/>
                <a:lumOff val="1439"/>
                <a:alphaOff val="0"/>
                <a:tint val="94000"/>
                <a:satMod val="105000"/>
                <a:lumMod val="102000"/>
              </a:schemeClr>
            </a:gs>
            <a:gs pos="100000">
              <a:schemeClr val="accent2">
                <a:hueOff val="-558749"/>
                <a:satOff val="-6439"/>
                <a:lumOff val="143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kern="1200"/>
            <a:t>B5  Determine and either indicate or implement the most effective positioning of all visual elements.</a:t>
          </a:r>
          <a:endParaRPr lang="en-US" sz="2900" kern="1200"/>
        </a:p>
      </dsp:txBody>
      <dsp:txXfrm>
        <a:off x="742708" y="2809678"/>
        <a:ext cx="4009801" cy="2405880"/>
      </dsp:txXfrm>
    </dsp:sp>
    <dsp:sp modelId="{30D3FB96-A494-47C0-A106-7545AAF6920B}">
      <dsp:nvSpPr>
        <dsp:cNvPr id="0" name=""/>
        <dsp:cNvSpPr/>
      </dsp:nvSpPr>
      <dsp:spPr>
        <a:xfrm>
          <a:off x="5153489" y="2809678"/>
          <a:ext cx="4009801" cy="2405880"/>
        </a:xfrm>
        <a:prstGeom prst="rect">
          <a:avLst/>
        </a:prstGeom>
        <a:gradFill rotWithShape="0">
          <a:gsLst>
            <a:gs pos="0">
              <a:schemeClr val="accent2">
                <a:hueOff val="-838123"/>
                <a:satOff val="-9658"/>
                <a:lumOff val="2159"/>
                <a:alphaOff val="0"/>
                <a:tint val="94000"/>
                <a:satMod val="105000"/>
                <a:lumMod val="102000"/>
              </a:schemeClr>
            </a:gs>
            <a:gs pos="100000">
              <a:schemeClr val="accent2">
                <a:hueOff val="-838123"/>
                <a:satOff val="-9658"/>
                <a:lumOff val="215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kern="1200"/>
            <a:t>B6  Revise, cut, or expand material, or suggest such changes, to meet length requirements.</a:t>
          </a:r>
          <a:endParaRPr lang="en-US" sz="2900" kern="1200"/>
        </a:p>
      </dsp:txBody>
      <dsp:txXfrm>
        <a:off x="5153489" y="2809678"/>
        <a:ext cx="4009801" cy="240588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7T18:13:59.323"/>
    </inkml:context>
    <inkml:brush xml:id="br0">
      <inkml:brushProperty name="width" value="0.35" units="cm"/>
      <inkml:brushProperty name="height" value="0.35" units="cm"/>
      <inkml:brushProperty name="color" value="#33CCFF"/>
    </inkml:brush>
  </inkml:definitions>
  <inkml:trace contextRef="#ctx0" brushRef="#br0">32 9 5264 0 0,'0'0'232'0'0,"-3"0"56"0"0,-7-5-288 0 0,5 5 0 0 0,-3-3 176 0 0,3 6-48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8.356"/>
    </inkml:context>
    <inkml:brush xml:id="br0">
      <inkml:brushProperty name="width" value="0.35" units="cm"/>
      <inkml:brushProperty name="height" value="0.35" units="cm"/>
      <inkml:brushProperty name="color" value="#DA0C07"/>
      <inkml:brushProperty name="inkEffects" value="lava"/>
      <inkml:brushProperty name="anchorX" value="-6440.13184"/>
      <inkml:brushProperty name="anchorY" value="-10561.60645"/>
      <inkml:brushProperty name="scaleFactor" value="0.5"/>
    </inkml:brush>
  </inkml:definitions>
  <inkml:trace contextRef="#ctx0" brushRef="#br0">1 222 3224 0 0,'0'-2'8373'0'0,"1"-3"-8056"0"0,1-4-135 0 0,1-2-70 0 0,1 2 0 0 0,1-1-16 0 0,1 0 0 0 0,5-2 84 0 0,5-2-71 0 0,7-2-49 0 0,3 1 52 0 0,1 3-133 0 0,0 0 149 0 0,0 2-160 0 0,5 0 48 0 0,6 1-16 0 0,1-1 0 0 0,-3 1 0 0 0,-1 1 0 0 0,-3 1-159 0 0,-3 1 55 0 0,-1 0-25 0 0,4 2-186 0 0,3 1-2 0 0,-1 1 185 0 0,4 2-1978 0 0,-3 1-2094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9.406"/>
    </inkml:context>
    <inkml:brush xml:id="br0">
      <inkml:brushProperty name="width" value="0.35" units="cm"/>
      <inkml:brushProperty name="height" value="0.35" units="cm"/>
      <inkml:brushProperty name="color" value="#DA0C07"/>
      <inkml:brushProperty name="inkEffects" value="lava"/>
      <inkml:brushProperty name="anchorX" value="-7723.54541"/>
      <inkml:brushProperty name="anchorY" value="-10977.8584"/>
      <inkml:brushProperty name="scaleFactor" value="0.5"/>
    </inkml:brush>
  </inkml:definitions>
  <inkml:trace contextRef="#ctx0" brushRef="#br0">1201 1350 10680 0 0,'-1'-4'1160'0'0,"-1"-5"-1354"0"0,-2-1 388 0 0,-1 0-194 0 0,-6-3 0 0 0,-5 0 0 0 0,-5-5 74 0 0,-9-1 8 0 0,-8-3-8 0 0,0 0-86 0 0,-2 1 100 0 0,-2-3 12 0 0,-6-1 72 0 0,-4 0-42 0 0,-6-1-38 0 0,-3-2 58 0 0,-3 2-11 0 0,4 3-80 0 0,6 6-59 0 0,9 4 12 0 0,6 6-124 0 0,-2 5 32 0 0,-2 7-16 0 0,1 3 112 0 0,2 3-116 0 0,3 1 124 0 0,4 1-36 0 0,-2 3 12 0 0,-1 5 0 0 0,0 7 0 0 0,0 7 0 0 0,6 3 0 0 0,5-1-75 0 0,8-1 96 0 0,5 0-31 0 0,6-1 10 0 0,3-1-75 0 0,6 6 96 0 0,3 0-31 0 0,3 1-65 0 0,5 4 96 0 0,2 0-31 0 0,3-2 10 0 0,0-2 0 0 0,2-4 0 0 0,1-4 0 0 0,1-1 0 0 0,5 2 0 0 0,2-3 0 0 0,0-2 0 0 0,1-2 0 0 0,0-5 0 0 0,-1-3 0 0 0,-1-3 0 0 0,0-3 0 0 0,-1-2 0 0 0,7-2 0 0 0,8-5 0 0 0,10-4 177 0 0,-1-5-134 0 0,0-2 49 0 0,5-6-12 0 0,-2-1-94 0 0,-2-4 28 0 0,3-7-14 0 0,1-10 0 0 0,-3-1 0 0 0,-6-2 0 0 0,-6 1 0 0 0,-7 1 0 0 0,-6 0 0 0 0,-3 0 0 0 0,-4-1 0 0 0,-4-1 0 0 0,-3-1 0 0 0,-1-3 0 0 0,-2-3 0 0 0,-2-2 0 0 0,-3-17 0 0 0,-3-5-84 0 0,-3-5 24 0 0,-4-14-12 0 0,-3 1 84 0 0,-1 1-108 0 0,-3-10 17 0 0,1 4 22 0 0,0 4-11 0 0,1 6 4 0 0,1 8 74 0 0,2 8 82 0 0,0 6-46 0 0,1-3 22 0 0,1 8-79 0 0,1 6 22 0 0,-1 7-11 0 0,0 7 0 0 0,1 5 84 0 0,1 7-108 0 0,-1 5 148 0 0,0 6-72 0 0,1 4 24 0 0,0 4-4 0 0,0 3-84 0 0,1 1 24 0 0,0 1-12 0 0,-4 5 0 0 0,-2 8-215 0 0,0 5 202 0 0,-2 3 3 0 0,2 4 130 0 0,0 1-54 0 0,1 12 16 0 0,2 2-94 0 0,1 3 26 0 0,2 12-14 0 0,1 14 0 0 0,4 14 0 0 0,3 14 0 0 0,2 1 0 0 0,1-3 0 0 0,2 7 0 0 0,1-4 0 0 0,0-9 0 0 0,0-7 0 0 0,1-7 0 0 0,1-7 0 0 0,0-6 0 0 0,4 6 0 0 0,0-4 0 0 0,1-2 0 0 0,4 2 0 0 0,2 4 0 0 0,0-7 0 0 0,0-7 0 0 0,1-5 0 0 0,3-7 0 0 0,-2-8 0 0 0,-2-6 74 0 0,-3-7 17 0 0,-4-6 0 0 0,-5-5 5 0 0,-2-5-215 0 0,-1-4 24 0 0,0-3-29 0 0,-2-2-581 0 0,3-5-462 0 0,-1-1 759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9.812"/>
    </inkml:context>
    <inkml:brush xml:id="br0">
      <inkml:brushProperty name="width" value="0.35" units="cm"/>
      <inkml:brushProperty name="height" value="0.35" units="cm"/>
      <inkml:brushProperty name="color" value="#DA0C07"/>
      <inkml:brushProperty name="inkEffects" value="lava"/>
      <inkml:brushProperty name="anchorX" value="-8846.26563"/>
      <inkml:brushProperty name="anchorY" value="-12219.3623"/>
      <inkml:brushProperty name="scaleFactor" value="0.5"/>
    </inkml:brush>
  </inkml:definitions>
  <inkml:trace contextRef="#ctx0" brushRef="#br0">1 1 11344 0 0,'0'0'1382'0'0,"1"3"-1308"0"0,0 2 72 0 0,2 10-30 0 0,-1 6-61 0 0,0 5-55 0 0,0 10-167 0 0,-1 10 143 0 0,1 10 20 0 0,2 8 68 0 0,3 5 130 0 0,2-2-133 0 0,0-6-62 0 0,1 1-161 0 0,3 3 138 0 0,2 1 20 0 0,1-6-6 0 0,0-6 10 0 0,1-2-75 0 0,-2-8 22 0 0,-1-7-11 0 0,-2-2-75 0 0,-1-5 96 0 0,-3-6-153 0 0,-3-5 18 0 0,-1-5-10 0 0,-3-4-527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0.081"/>
    </inkml:context>
    <inkml:brush xml:id="br0">
      <inkml:brushProperty name="width" value="0.35" units="cm"/>
      <inkml:brushProperty name="height" value="0.35" units="cm"/>
      <inkml:brushProperty name="color" value="#DA0C07"/>
      <inkml:brushProperty name="inkEffects" value="lava"/>
      <inkml:brushProperty name="anchorX" value="-9670.02539"/>
      <inkml:brushProperty name="anchorY" value="-13905.05566"/>
      <inkml:brushProperty name="scaleFactor" value="0.5"/>
    </inkml:brush>
  </inkml:definitions>
  <inkml:trace contextRef="#ctx0" brushRef="#br0">1 0 1840 0 0,'7'3'10521'0'0,"0"2"-10165"0"0,0 2-292 0 0,1 2-175 0 0,1 2-31 0 0,-1 4-2 0 0,-1 0-18 0 0,-1-1-220 0 0,0 3-265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0.685"/>
    </inkml:context>
    <inkml:brush xml:id="br0">
      <inkml:brushProperty name="width" value="0.35" units="cm"/>
      <inkml:brushProperty name="height" value="0.35" units="cm"/>
      <inkml:brushProperty name="color" value="#DA0C07"/>
      <inkml:brushProperty name="inkEffects" value="lava"/>
      <inkml:brushProperty name="anchorX" value="-10377.85352"/>
      <inkml:brushProperty name="anchorY" value="-14660.0293"/>
      <inkml:brushProperty name="scaleFactor" value="0.5"/>
    </inkml:brush>
  </inkml:definitions>
  <inkml:trace contextRef="#ctx0" brushRef="#br0">10 0 11952 0 0,'3'6'1304'0'0,"3"9"-1522"0"0,-1 9 156 0 0,0 4 30 0 0,-2 5 24 0 0,-3 6 262 0 0,-1 10-219 0 0,-3 0-178 0 0,1-1 81 0 0,-2 5-37 0 0,-1 5 114 0 0,1 6-31 0 0,1-3 16 0 0,1-4 0 0 0,3 6 0 0 0,1 7 0 0 0,4 11 0 0 0,4 8 0 0 0,3 6 0 0 0,4 4 0 0 0,3-1 0 0 0,-2-11 0 0 0,0-13 112 0 0,-1-12-144 0 0,-2-13 122 0 0,1-2-111 0 0,-1-1 32 0 0,1 3-11 0 0,-1-3 0 0 0,-2-3 0 0 0,-2 1 0 0 0,0-1 0 0 0,-2-1-140 0 0,-1-5 86 0 0,-2-7 136 0 0,-1-5-14 0 0,-1-9 25 0 0,2-1 2 0 0,-2-5-261 0 0,1-2 113 0 0,-1-3-39 0 0,0-2 329 0 0,1 1-35 0 0,2-1 48 0 0,1 0 4 0 0,2 1-297 0 0,2-1 86 0 0,1 1-43 0 0,6-2 0 0 0,2 0 0 0 0,2-1 0 0 0,2-1 0 0 0,3-1 0 0 0,1 0 0 0 0,1 0 0 0 0,-1 0-140 0 0,-1-1 58 0 0,-2 1-24 0 0,-1 0 11 0 0,-3-1 7 0 0,-2 1-1 0 0,0-2 1 0 0,0 1-66 0 0,1 1 1 0 0,3-2-4 0 0,4 0-190 0 0,0 0 240 0 0,1-1-79 0 0,3-3-488 0 0,1-1-328 0 0,-3-3 640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1.072"/>
    </inkml:context>
    <inkml:brush xml:id="br0">
      <inkml:brushProperty name="width" value="0.35" units="cm"/>
      <inkml:brushProperty name="height" value="0.35" units="cm"/>
      <inkml:brushProperty name="color" value="#DA0C07"/>
      <inkml:brushProperty name="inkEffects" value="lava"/>
      <inkml:brushProperty name="anchorX" value="-11904.54492"/>
      <inkml:brushProperty name="anchorY" value="-17216.17578"/>
      <inkml:brushProperty name="scaleFactor" value="0.5"/>
    </inkml:brush>
  </inkml:definitions>
  <inkml:trace contextRef="#ctx0" brushRef="#br0">1 161 10136 0 0,'0'0'896'0'0,"2"0"-831"0"0,7-5 424 0 0,9-1 314 0 0,7-1-467 0 0,6 0-361 0 0,0 0 101 0 0,0 1-76 0 0,1 1-94 0 0,-2 1 121 0 0,-1-1-40 0 0,3 0 13 0 0,-1 0 93 0 0,0-1-120 0 0,4-1 125 0 0,7-2-122 0 0,8-2 36 0 0,7-2-12 0 0,0 1 0 0 0,0 0 0 0 0,0 2-206 0 0,-2 1-258 0 0,-2 3-209 0 0,-3 2-314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1.508"/>
    </inkml:context>
    <inkml:brush xml:id="br0">
      <inkml:brushProperty name="width" value="0.35" units="cm"/>
      <inkml:brushProperty name="height" value="0.35" units="cm"/>
      <inkml:brushProperty name="color" value="#DA0C07"/>
      <inkml:brushProperty name="inkEffects" value="lava"/>
      <inkml:brushProperty name="anchorX" value="-13464.98242"/>
      <inkml:brushProperty name="anchorY" value="-17690.26758"/>
      <inkml:brushProperty name="scaleFactor" value="0.5"/>
    </inkml:brush>
  </inkml:definitions>
  <inkml:trace contextRef="#ctx0" brushRef="#br0">0 0 9528 0 0,'0'0'2285'0'0,"1"3"-2253"0"0,1 3-21 0 0,0 3-11 0 0,2 4 0 0 0,-1 0 102 0 0,-1 2 93 0 0,0 5-20 0 0,-1 2-95 0 0,-1 0 32 0 0,1 1-16 0 0,-1 0-112 0 0,0 2 32 0 0,-2 1-16 0 0,1 0 0 0 0,-1 0 0 0 0,1 0 0 0 0,-1 3 0 0 0,0 1 0 0 0,2 3 0 0 0,0 5 0 0 0,2 8 0 0 0,1-1 0 0 0,1-2 0 0 0,1-5 0 0 0,-1-6 0 0 0,2-6 0 0 0,0-5 0 0 0,0-5 0 0 0,-1-5 0 0 0,1-2 0 0 0,0 0 74 0 0,-1-3-95 0 0,-1-1-295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1.793"/>
    </inkml:context>
    <inkml:brush xml:id="br0">
      <inkml:brushProperty name="width" value="0.35" units="cm"/>
      <inkml:brushProperty name="height" value="0.35" units="cm"/>
      <inkml:brushProperty name="color" value="#DA0C07"/>
      <inkml:brushProperty name="inkEffects" value="lava"/>
      <inkml:brushProperty name="anchorX" value="-14174.2373"/>
      <inkml:brushProperty name="anchorY" value="-19064.51758"/>
      <inkml:brushProperty name="scaleFactor" value="0.5"/>
    </inkml:brush>
  </inkml:definitions>
  <inkml:trace contextRef="#ctx0" brushRef="#br0">1 1 12496 0 0,'5'0'1368'0'0,"4"3"-1596"0"0,5 17-702 0 0,0 5 1261 0 0,0 2-590 0 0,-4 0 286 0 0,-2-2-227 0 0,-2-1 95 0 0,-3-4-35 0 0,1 3-388 0 0,0 0-224 0 0,2-1 478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2.582"/>
    </inkml:context>
    <inkml:brush xml:id="br0">
      <inkml:brushProperty name="width" value="0.35" units="cm"/>
      <inkml:brushProperty name="height" value="0.35" units="cm"/>
      <inkml:brushProperty name="color" value="#DA0C07"/>
      <inkml:brushProperty name="inkEffects" value="lava"/>
      <inkml:brushProperty name="anchorX" value="-14911.88281"/>
      <inkml:brushProperty name="anchorY" value="-19957.10938"/>
      <inkml:brushProperty name="scaleFactor" value="0.5"/>
    </inkml:brush>
  </inkml:definitions>
  <inkml:trace contextRef="#ctx0" brushRef="#br0">0 1 5984 0 0,'6'13'8230'0'0,"-3"2"-8670"0"0,-1 4 818 0 0,-1 3-378 0 0,0 1 0 0 0,-2 1 0 0 0,-1 2 0 0 0,1 0 0 0 0,0 1 0 0 0,0 5-215 0 0,1 1 202 0 0,0-1 3 0 0,0-2 0 0 0,0 0 10 0 0,0-2 0 0 0,1 0 0 0 0,1 1 0 0 0,2 0 0 0 0,0-1 0 0 0,0-1 0 0 0,4 5 0 0 0,2 3-290 0 0,4 2-224 0 0,2 0 344 0 0,-1-4 170 0 0,-3-8-145 0 0,-3-7 174 0 0,-4-7-155 0 0,-1-5 64 0 0,-3-4 73 0 0,-2-2-78 0 0,-2 2-83 0 0,-1 4 78 0 0,0-1-28 0 0,1 2 4 0 0,-1 1 28 0 0,0 1-74 0 0,1-1 98 0 0,0-2 44 0 0,1-2-10 0 0,-1-2 10 0 0,0-3 0 0 0,1 1 0 0 0,-1-2 0 0 0,-2-4 74 0 0,0-7 120 0 0,2-7-58 0 0,1-5-10 0 0,3-9-67 0 0,3-5-59 0 0,2-8 85 0 0,3 1-106 0 0,1 1 32 0 0,1 3-11 0 0,2 2 0 0 0,0 1 0 0 0,2 2 0 0 0,6-5 0 0 0,1 0 0 0 0,4 3 0 0 0,5-3-131 0 0,10 0-56 0 0,1 3 121 0 0,0 6 66 0 0,2 4-16 0 0,-3 5 16 0 0,-3 6 74 0 0,-3 6-95 0 0,-3 4 144 0 0,2 5-43 0 0,3 8 16 0 0,-2 5-112 0 0,-3 5 106 0 0,-1 7-111 0 0,-4 3 32 0 0,-4 2-11 0 0,-2 0 0 0 0,-4 1 0 0 0,-4-1 0 0 0,-2 0 140 0 0,1 6 16 0 0,0 5-99 0 0,-1 4-56 0 0,-2-2 87 0 0,-2-3-109 0 0,-1 2-80 0 0,-1-4 133 0 0,-2-3-48 0 0,1 0 16 0 0,0 2 0 0 0,-1-2 0 0 0,0-3 0 0 0,0-4 112 0 0,1-4-144 0 0,-1-2 48 0 0,1-1-128 0 0,0 1 144 0 0,0 0-48 0 0,0-1 16 0 0,-1 0 0 0 0,-1-4 0 0 0,1-2 0 0 0,-1-1 0 0 0,0-2 0 0 0,-1-3 0 0 0,-1-2 0 0 0,1-2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4.105"/>
    </inkml:context>
    <inkml:brush xml:id="br0">
      <inkml:brushProperty name="width" value="0.35" units="cm"/>
      <inkml:brushProperty name="height" value="0.35" units="cm"/>
      <inkml:brushProperty name="color" value="#DA0C07"/>
      <inkml:brushProperty name="inkEffects" value="lava"/>
      <inkml:brushProperty name="anchorX" value="-16499.33398"/>
      <inkml:brushProperty name="anchorY" value="-21442.58984"/>
      <inkml:brushProperty name="scaleFactor" value="0.5"/>
    </inkml:brush>
  </inkml:definitions>
  <inkml:trace contextRef="#ctx0" brushRef="#br0">795 739 3224 0 0,'10'-17'5761'0'0,"-5"5"-4560"0"0,1 0-570 0 0,-2 0-163 0 0,0 0-185 0 0,-2-2-46 0 0,-1-2-273 0 0,-4-5 187 0 0,0-1-99 0 0,-3 0 14 0 0,-1-2 0 0 0,0 0 35 0 0,-5-8 120 0 0,-1-2-153 0 0,-1-2 110 0 0,-1-1-25 0 0,-2 0 6 0 0,-2-5 197 0 0,-1 0-234 0 0,1 0 80 0 0,-1 4-26 0 0,1 3-103 0 0,1 4 2 0 0,-1 4-7 0 0,-1 4-4 0 0,0 2-75 0 0,-2 5 22 0 0,0 3-11 0 0,0 3 0 0 0,-2 3 0 0 0,0 1 0 0 0,-1 5 0 0 0,-5 3 0 0 0,-6 6-178 0 0,-5 5 154 0 0,-1 7 20 0 0,2 3-6 0 0,5 1 10 0 0,6 2 0 0 0,3 0 0 0 0,2 6 0 0 0,0 7 0 0 0,1 9 0 0 0,4 0 0 0 0,4 0 0 0 0,3 4 0 0 0,3 4 0 0 0,3 5-112 0 0,2-5-6 0 0,3-4-14 0 0,2-7-2 0 0,0-5 156 0 0,3-3-138 0 0,-1-2 143 0 0,2-3-115 0 0,0-1 7 0 0,1-1-3 0 0,0-3-4 0 0,0-2 0 0 0,1-1 102 0 0,2 1-28 0 0,0-2 14 0 0,0-3 0 0 0,2-1 0 0 0,-3-5 0 0 0,3-3 0 0 0,-1-2 0 0 0,1-4 214 0 0,1-2-4 0 0,2-1 32 0 0,4-4-174 0 0,6-4-609 0 0,1-3 425 0 0,1-3 120 0 0,-1 0-45 0 0,0-3 41 0 0,-2 0 0 0 0,-1-1 0 0 0,3-4 214 0 0,1-1-172 0 0,-2 0-41 0 0,-1-1 14 0 0,-3 0-15 0 0,-2 0 0 0 0,-2-1 0 0 0,2-5 0 0 0,1-1 0 0 0,-2-1 0 0 0,3-3 0 0 0,0-4-103 0 0,1-4 132 0 0,4-1 153 0 0,0 0 154 0 0,1 3-224 0 0,1 5-38 0 0,1 6 26 0 0,-3 8-41 0 0,-5 7-67 0 0,-7 5 131 0 0,-2 4-155 0 0,-3 2 48 0 0,-3 2-16 0 0,-2 0 0 0 0,-1 4 0 0 0,-1 6 0 0 0,0 3 74 0 0,0 4-95 0 0,-2 4 32 0 0,0 1 73 0 0,-2 0-108 0 0,1 1 110 0 0,-1-2-107 0 0,2 1 32 0 0,0-2 73 0 0,0 1-108 0 0,1 1 148 0 0,0 0-72 0 0,1 0 24 0 0,2 8-4 0 0,2 4-84 0 0,1 3 24 0 0,0 1-12 0 0,1 3 0 0 0,0 10 0 0 0,2 12 0 0 0,-1 3 0 0 0,0-1 0 0 0,-1-4 0 0 0,0-3 0 0 0,1 7 0 0 0,2 9 0 0 0,0 9 0 0 0,0 10 0 0 0,-2-4 0 0 0,-1-6 0 0 0,-2 2 0 0 0,-2-8 0 0 0,-1-7 0 0 0,-2-6 0 0 0,1-7 0 0 0,0 4 0 0 0,-2 7 0 0 0,1 5 0 0 0,-1-4 0 0 0,-1-5 0 0 0,1-7 0 0 0,-1-7 0 0 0,-2 2 0 0 0,0-4 0 0 0,-1-4 0 0 0,0-5 0 0 0,-1-4 0 0 0,-1-4 0 0 0,-1-4 0 0 0,-2-4 0 0 0,1-3 0 0 0,-6-2 74 0 0,1-2-95 0 0,-1-3 116 0 0,0-2-119 0 0,-1-2 129 0 0,-1-2-132 0 0,3-1 115 0 0,0-4-109 0 0,-2-1 32 0 0,-4-2-11 0 0,1-2 0 0 0,0-1-75 0 0,0-1 96 0 0,0-1-31 0 0,1 0 10 0 0,0-1 0 0 0,-5-3 0 0 0,0-1 0 0 0,0-2 0 0 0,-1-3 0 0 0,-2-5 0 0 0,0-4 0 0 0,1-3 0 0 0,4-2 0 0 0,3 3 0 0 0,3 0 0 0 0,4 2 0 0 0,3 1 0 0 0,1 2 112 0 0,2 1-42 0 0,-1 0 20 0 0,2 1-2 0 0,1 0-103 0 0,2 0 104 0 0,0-1-110 0 0,0 0 106 0 0,1-2-106 0 0,2-2 125 0 0,0 1-131 0 0,3-7 237 0 0,2 1-164 0 0,2-2 56 0 0,1 1-14 0 0,1-1-28 0 0,2 0 8 0 0,0 0-4 0 0,3 0 0 0 0,0-1-75 0 0,0-1 22 0 0,2-1-11 0 0,2 1 0 0 0,0-3 84 0 0,2 1-108 0 0,1-1 129 0 0,-1-1-132 0 0,4-1 153 0 0,0 0-75 0 0,1 0 16 0 0,2-1-2 0 0,-1 2-75 0 0,2-1 20 0 0,1 2-10 0 0,0-1 0 0 0,-1 1 0 0 0,0 1 0 0 0,0 1 0 0 0,-1 0 0 0 0,-2-1 0 0 0,2-1 0 0 0,-2-1 0 0 0,0-1 0 0 0,0 2 0 0 0,1 1 0 0 0,-1 0 0 0 0,1 0 0 0 0,0 0 0 0 0,-1 2 0 0 0,0 0 0 0 0,-1 1 0 0 0,1 0 0 0 0,-2 3 0 0 0,1 2 0 0 0,-1 2 0 0 0,0 4 0 0 0,0 0 0 0 0,-1 3 0 0 0,-1 1 0 0 0,-1 1-84 0 0,0 2 108 0 0,-1 1-36 0 0,0 1 12 0 0,-1 2-102 0 0,0 1 131 0 0,-2 2-137 0 0,1-1 60 0 0,-2 2 56 0 0,0 0-18 0 0,-4 2-168 0 0,-4 2 136 0 0,0 2-50 0 0,0 1 12 0 0,-2 1-38 0 0,-1 0-138 0 0,0 2 178 0 0,2 1-109 0 0,-1-1-162 0 0,2 1-241 0 0,-3-1 485 0 0,-1 0-164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7T14:13:22.113"/>
    </inkml:context>
    <inkml:brush xml:id="br0">
      <inkml:brushProperty name="width" value="0.35" units="cm"/>
      <inkml:brushProperty name="height" value="0.35" units="cm"/>
      <inkml:brushProperty name="color" value="#33CCFF"/>
    </inkml:brush>
  </inkml:definitions>
  <inkml:trace contextRef="#ctx0" brushRef="#br0">74 150 12440 0 0,'-13'-10'1104'0'0,"3"-5"-880"0"0,-7 1-224 0 0,0-7 0 0 0,1 0-1456 0 0,16 6-336 0 0,16 1-64 0 0,1-16-368 0 0,-7 20 2224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47.540"/>
    </inkml:context>
    <inkml:brush xml:id="br0">
      <inkml:brushProperty name="width" value="0.35" units="cm"/>
      <inkml:brushProperty name="height" value="0.35" units="cm"/>
      <inkml:brushProperty name="color" value="#DA0C07"/>
      <inkml:brushProperty name="inkEffects" value="lava"/>
      <inkml:brushProperty name="anchorX" value="0"/>
      <inkml:brushProperty name="anchorY" value="0"/>
      <inkml:brushProperty name="scaleFactor" value="0.5"/>
    </inkml:brush>
  </inkml:definitions>
  <inkml:trace contextRef="#ctx0" brushRef="#br0">834 245 3600 0 0,'0'0'0'0'0,"-3"-3"352"0"0,-1-3-411 0 0,-2 0 650 0 0,-3-4 470 0 0,0 0-212 0 0,0 0-510 0 0,-1 0 158 0 0,0-2 99 0 0,-2-1-456 0 0,0-1 160 0 0,-3-1-6 0 0,2 0-182 0 0,0 2-112 0 0,1-1 98 0 0,-2 1-119 0 0,-4-2 32 0 0,0 3-11 0 0,-1 1 0 0 0,-2 0 0 0 0,0 2 0 0 0,-2 1 0 0 0,0 1 0 0 0,-4 3 84 0 0,0 1 22 0 0,1 3 9 0 0,-1 2 4 0 0,1 3-139 0 0,2 1 40 0 0,-3 3-20 0 0,-2 4 0 0 0,-3 5 0 0 0,-1 4 0 0 0,4-1 0 0 0,2 0 0 0 0,5-3 0 0 0,3 1 0 0 0,1 1-140 0 0,2-2 77 0 0,2 1-21 0 0,3-1 3 0 0,1-1 94 0 0,0 2 48 0 0,2 1 21 0 0,2 0-101 0 0,0 1 34 0 0,3 0-15 0 0,3-1 0 0 0,1 3-84 0 0,2-1 108 0 0,2-1-36 0 0,2-1 12 0 0,0-1-75 0 0,5 1 96 0 0,1 0-31 0 0,1-2 10 0 0,4 2 0 0 0,1-1 0 0 0,2 0-75 0 0,3 2 96 0 0,0 0-31 0 0,-1 0-65 0 0,6 2 96 0 0,0-2-31 0 0,0-1 10 0 0,-1-1 0 0 0,-3-3 0 0 0,2-2 0 0 0,5 0 0 0 0,-1 1 0 0 0,-2-2 0 0 0,2 3 84 0 0,-3 0-34 0 0,-2-1 16 0 0,-3 0-2 0 0,-2 0-75 0 0,-2 0 134 0 0,-3 1-155 0 0,2 4 160 0 0,-2 0-160 0 0,0 1 48 0 0,-2 3-128 0 0,-1 0 41 0 0,-2-1-9 0 0,-1-1-1 0 0,-2-1 169 0 0,-2-1-20 0 0,-1 0 25 0 0,-1-3 2 0 0,0 2-111 0 0,1-2 32 0 0,-2-1-16 0 0,2 4 0 0 0,0 0 0 0 0,0-1 0 0 0,-1-1 0 0 0,-1-2 0 0 0,-2-3 0 0 0,0-2 0 0 0,0-1 0 0 0,0 1 0 0 0,0 0 0 0 0,-1 0 0 0 0,1-3 0 0 0,-2 1 0 0 0,-1-2 0 0 0,-3 0 0 0 0,-3 3 74 0 0,-1 1-95 0 0,-2 0 106 0 0,-1 0-106 0 0,-1-1 190 0 0,-5 1 75 0 0,-1-1-164 0 0,-1-2-78 0 0,-1 0 102 0 0,0 0-128 0 0,-1-2 110 0 0,0 1-107 0 0,-4 0 106 0 0,-1-1-31 0 0,1-1-65 0 0,0-1 22 0 0,0-2-11 0 0,-6-1 74 0 0,-1 0-95 0 0,2-2 32 0 0,0-2-11 0 0,1 0 0 0 0,-1-1 0 0 0,0 0 0 0 0,1 0 0 0 0,2 1 0 0 0,3 1 0 0 0,2-1 0 0 0,3 1-84 0 0,0 0 108 0 0,1 1-36 0 0,2 2-82 0 0,0 0 46 0 0,1 3 56 0 0,2 0-140 0 0,1 0 64 0 0,2 0-13 0 0,1 0 0 0 0,3 0 19 0 0,1-1 70 0 0,2 0-93 0 0,2-2 32 0 0,1 1 63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48.577"/>
    </inkml:context>
    <inkml:brush xml:id="br0">
      <inkml:brushProperty name="width" value="0.35" units="cm"/>
      <inkml:brushProperty name="height" value="0.35" units="cm"/>
      <inkml:brushProperty name="color" value="#DA0C07"/>
      <inkml:brushProperty name="inkEffects" value="lava"/>
      <inkml:brushProperty name="anchorX" value="1467.87634"/>
      <inkml:brushProperty name="anchorY" value="-650.76941"/>
      <inkml:brushProperty name="scaleFactor" value="0.5"/>
    </inkml:brush>
  </inkml:definitions>
  <inkml:trace contextRef="#ctx0" brushRef="#br0">87 27 1376 0 0,'0'0'136'0'0,"-4"1"373"0"0,-3 0-13 0 0,0 1 36 0 0,-2 0 151 0 0,2-1-814 0 0,2 0 242 0 0,1-1-36 0 0,1 1-97 0 0,-8-10 1358 0 0,4 3-641 0 0,-16-14 1749 0 0,23 20-2444 0 0,1 0 16 0 0,2 5-16 0 0,1 6 214 0 0,3 6-107 0 0,2 6 25 0 0,0 2-76 0 0,-1 0-56 0 0,-2 0 11 0 0,-1 1-11 0 0,-2-1 0 0 0,-1 0 205 0 0,-1 1 26 0 0,0 3 14 0 0,-2 0 19 0 0,0 2-309 0 0,0 2-14 0 0,1 0-14 0 0,1 3-15 0 0,1 0 102 0 0,1 1 46 0 0,1 2-81 0 0,0 0 134 0 0,-1 0-142 0 0,-2-1 44 0 0,2 1-15 0 0,-1-2 0 0 0,2-1 0 0 0,1-2 0 0 0,0-2 0 0 0,0-1 0 0 0,0-1 0 0 0,-1-2 0 0 0,-1-1 0 0 0,2 3 0 0 0,-1-1 0 0 0,1-1 0 0 0,-1-1 149 0 0,1-3-117 0 0,-1-3 43 0 0,1-3-11 0 0,-1-2 37 0 0,-1-2-122 0 0,0-4 223 0 0,1-1-180 0 0,0-1 58 0 0,0-2-16 0 0,-1-2 37 0 0,2 0-122 0 0,1 1 149 0 0,2-1-86 0 0,0-1 102 0 0,5 1-101 0 0,-2-1-43 0 0,-2-1 95 0 0,3 1-119 0 0,1 0 36 0 0,-3-1-87 0 0,2 0 96 0 0,-1 2-31 0 0,-2-2 10 0 0,1 0 0 0 0,-2 0 0 0 0,1 0 0 0 0,-3 0 0 0 0,1-1 0 0 0,1 0 0 0 0,2 0 0 0 0,3-2 0 0 0,1-1 0 0 0,3-1-75 0 0,4-1-16 0 0,0-1-37 0 0,0 1 80 0 0,-1 1-26 0 0,-2 0-65 0 0,2-2-352 0 0,-5 1-445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49.089"/>
    </inkml:context>
    <inkml:brush xml:id="br0">
      <inkml:brushProperty name="width" value="0.35" units="cm"/>
      <inkml:brushProperty name="height" value="0.35" units="cm"/>
      <inkml:brushProperty name="color" value="#DA0C07"/>
      <inkml:brushProperty name="inkEffects" value="lava"/>
      <inkml:brushProperty name="anchorX" value="375.97592"/>
      <inkml:brushProperty name="anchorY" value="-2464.78589"/>
      <inkml:brushProperty name="scaleFactor" value="0.5"/>
    </inkml:brush>
  </inkml:definitions>
  <inkml:trace contextRef="#ctx0" brushRef="#br0">1 0 6448 0 0,'0'0'1000'0'0,"3"5"-699"0"0,1 0-209 0 0,-1 0 95 0 0,0 0-31 0 0,1 0 4 0 0,0-1 0 0 0,2 1-112 0 0,2 0 69 0 0,5 4-26 0 0,1-2-107 0 0,2 0 144 0 0,1-1-160 0 0,0-2 48 0 0,6-2-16 0 0,1-1-112 0 0,2-1 144 0 0,-1-1-48 0 0,-2-1 16 0 0,0-1 0 0 0,0-1 0 0 0,-2 0-112 0 0,-1-2 144 0 0,0 0-160 0 0,1-1 160 0 0,-2 1-132 0 0,-3 2 124 0 0,4-3-354 0 0,2 1-130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0.460"/>
    </inkml:context>
    <inkml:brush xml:id="br0">
      <inkml:brushProperty name="width" value="0.35" units="cm"/>
      <inkml:brushProperty name="height" value="0.35" units="cm"/>
      <inkml:brushProperty name="color" value="#DA0C07"/>
      <inkml:brushProperty name="inkEffects" value="lava"/>
      <inkml:brushProperty name="anchorX" value="-716.31207"/>
      <inkml:brushProperty name="anchorY" value="-3112.81226"/>
      <inkml:brushProperty name="scaleFactor" value="0.5"/>
    </inkml:brush>
  </inkml:definitions>
  <inkml:trace contextRef="#ctx0" brushRef="#br0">73 121 3480 0 0,'0'0'0'0'0,"-4"-4"344"0"0,-5-5-401 0 0,1 1 114 0 0,-5-5 419 0 0,2 1-89 0 0,3 0 73 0 0,0 0 514 0 0,2 2-190 0 0,2 4-109 0 0,2-2 219 0 0,5 8-639 0 0,0 0-122 0 0,3 3-131 0 0,-1-1 115 0 0,0 4-69 0 0,0 2 56 0 0,3 7 99 0 0,-2 7-27 0 0,0 2-96 0 0,0 2 32 0 0,1 6 58 0 0,4 3-58 0 0,3 4-53 0 0,3 3-59 0 0,3 2 11 0 0,0-4-11 0 0,-1-3 0 0 0,2-3 0 0 0,0-2-178 0 0,3-2 154 0 0,-3-4 20 0 0,-4-7-6 0 0,-2-2 84 0 0,-3-2-11 0 0,-5-4-76 0 0,-2-2 118 0 0,-2-2-216 0 0,1-2 149 0 0,-1-2-172 0 0,0-1 169 0 0,2 0-52 0 0,-1 0 17 0 0,-1-1 0 0 0,2 1 0 0 0,1-2 0 0 0,2-1 0 0 0,1-2 0 0 0,-2-1 0 0 0,1-1 0 0 0,2-3 84 0 0,1-3-108 0 0,-2-2 36 0 0,3-5 72 0 0,0-2-15 0 0,-1-1-84 0 0,-2-1 122 0 0,-3 1-134 0 0,1-4 41 0 0,-2-1-14 0 0,-1-1 0 0 0,-1 1 0 0 0,1-1 0 0 0,2 1 74 0 0,-2 0-95 0 0,3-3 106 0 0,0 0-31 0 0,0 0-65 0 0,0 1 22 0 0,-1 3-123 0 0,2 2 144 0 0,0 3-123 0 0,1-1 112 0 0,1 1-31 0 0,2 4 10 0 0,0 2 0 0 0,-1 3 0 0 0,-3 5 0 0 0,1 1 93 0 0,-1 1-8 0 0,0 1-103 0 0,0 1 34 0 0,0 2-16 0 0,-3-1 0 0 0,2 0 0 0 0,-1 0 177 0 0,-1 1-78 0 0,0 0 23 0 0,0 1 0 0 0,1 0 447 0 0,-2 1-449 0 0,2 2 113 0 0,0-1-26 0 0,-2 2 0 0 0,1 0 141 0 0,-1 0-311 0 0,-2 2 98 0 0,-2-2-39 0 0,0 0-112 0 0,-1 1 32 0 0,-3 1-16 0 0,-1 1 0 0 0,1 1 280 0 0,-1 2-230 0 0,-1 1-47 0 0,4 4-236 0 0,2 7 277 0 0,-1 1 30 0 0,2 1 5 0 0,3 5 16 0 0,1 0-111 0 0,0 0 32 0 0,5 6-16 0 0,0 7 0 0 0,3 8 0 0 0,0-1 0 0 0,-2-1 0 0 0,-3 4-103 0 0,0-1 20 0 0,-1-3-11 0 0,-2-2-2 0 0,-1-3 112 0 0,2 0-32 0 0,1-2 16 0 0,0 8 0 0 0,0-2 0 0 0,1-2 0 0 0,1 5 0 0 0,3 2 233 0 0,4 2-206 0 0,0-5-21 0 0,-2-7 8 0 0,-2-6 60 0 0,-2-5-95 0 0,-2-4 32 0 0,-2-3-11 0 0,0-3 0 0 0,1 0 0 0 0,0-1 0 0 0,-1 0 0 0 0,-2-2 0 0 0,-2 0 0 0 0,1-1-150 0 0,0-1 81 0 0,-2-1-23 0 0,-1 1 105 0 0,-2-1-27 0 0,2 0 14 0 0,-1-1 0 0 0,-2-1 205 0 0,-2-2 278 0 0,0-1-329 0 0,-1 1-82 0 0,-4 1-53 0 0,0 0-8 0 0,2-3-11 0 0,0 0 0 0 0,-3 0 0 0 0,-1-2-187 0 0,-5-1-329 0 0,-1-1 353 0 0,-2-2 93 0 0,-2-3 48 0 0,1-2 105 0 0,2-3 30 0 0,3 0 10 0 0,4-1 4 0 0,0 0-149 0 0,2-1 44 0 0,0 0-22 0 0,-5 0 0 0 0,-1 1 0 0 0,1 1 0 0 0,3 0 0 0 0,0 1 0 0 0,2-2 0 0 0,0 0 0 0 0,1 1 0 0 0,3 0 0 0 0,0 1 0 0 0,4-2 0 0 0,1 2 0 0 0,-1-3 0 0 0,-1 0 0 0 0,1 0 0 0 0,1-1 0 0 0,0-2 0 0 0,0-1 0 0 0,-1-1 140 0 0,0 0-68 0 0,1 0 18 0 0,1-1 0 0 0,-2-1-105 0 0,1-3 30 0 0,1-5-15 0 0,0-2-84 0 0,2-1 108 0 0,3 3-36 0 0,1 1-63 0 0,0 2 96 0 0,1 1-31 0 0,1 2-102 0 0,0 0 69 0 0,3-1 48 0 0,2-1-137 0 0,6 1 167 0 0,5-2-136 0 0,1-1 125 0 0,8-5-223 0 0,2-1 140 0 0,1-2-47 0 0,4-5-224 0 0,6-2-119 0 0,2-4-494 0 0,1-1-598 0 0,-4 3 1000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1.168"/>
    </inkml:context>
    <inkml:brush xml:id="br0">
      <inkml:brushProperty name="width" value="0.35" units="cm"/>
      <inkml:brushProperty name="height" value="0.35" units="cm"/>
      <inkml:brushProperty name="color" value="#DA0C07"/>
      <inkml:brushProperty name="inkEffects" value="lava"/>
      <inkml:brushProperty name="anchorX" value="-2350.05615"/>
      <inkml:brushProperty name="anchorY" value="-4607.0249"/>
      <inkml:brushProperty name="scaleFactor" value="0.5"/>
    </inkml:brush>
  </inkml:definitions>
  <inkml:trace contextRef="#ctx0" brushRef="#br0">140 130 3224 0 0,'0'0'0'0'0,"-5"-3"288"0"0,-6-24 2266 0 0,14 12-1436 0 0,0 2-341 0 0,2-1 6 0 0,-1 3-195 0 0,-1 3-51 0 0,-1 2-353 0 0,-3 1 411 0 0,-1 5-589 0 0,-1 0 100 0 0,1 0-42 0 0,-2 0-75 0 0,-1-1 22 0 0,1 0-11 0 0,1 0 0 0 0,-2 0 0 0 0,-1 1 0 0 0,1 0 0 0 0,1 0 0 0 0,0 0 0 0 0,2 0 74 0 0,1 0-20 0 0,1-3 10 0 0,0 0 0 0 0,-3-1 0 0 0,1 1 0 0 0,0 0 93 0 0,0 1-8 0 0,-2 0 9 0 0,1 0 2 0 0,1 0-187 0 0,-2 3 54 0 0,-2 1-27 0 0,-4 5 0 0 0,0 2 0 0 0,2 2 0 0 0,1 4 0 0 0,-1 1 0 0 0,2 3 0 0 0,1 2 0 0 0,1 1 0 0 0,0 2 84 0 0,2 9-34 0 0,1 5 53 0 0,2 2-3 0 0,2 2 3 0 0,0 0 1 0 0,2 3 0 0 0,3 1-122 0 0,0 2 36 0 0,1 0-18 0 0,2 16 0 0 0,3 13 0 0 0,2 12 0 0 0,3 7 0 0 0,-1 1 0 0 0,1-3 0 0 0,-3-13 0 0 0,-3-15 74 0 0,0-10-95 0 0,1-7 32 0 0,-2-10-11 0 0,0-9 0 0 0,3-5 74 0 0,-1-7-95 0 0,-2-5 32 0 0,0-3-11 0 0,-1-3 74 0 0,-3-2-95 0 0,-2-3 116 0 0,2-1-119 0 0,-1 0-67 0 0,-2-1 46 0 0,2-2-294 0 0,2-3-198 0 0,9-6-1527 0 0,5-4-156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1.555"/>
    </inkml:context>
    <inkml:brush xml:id="br0">
      <inkml:brushProperty name="width" value="0.35" units="cm"/>
      <inkml:brushProperty name="height" value="0.35" units="cm"/>
      <inkml:brushProperty name="color" value="#DA0C07"/>
      <inkml:brushProperty name="inkEffects" value="lava"/>
      <inkml:brushProperty name="anchorX" value="-3236.85669"/>
      <inkml:brushProperty name="anchorY" value="-6512.48389"/>
      <inkml:brushProperty name="scaleFactor" value="0.5"/>
    </inkml:brush>
  </inkml:definitions>
  <inkml:trace contextRef="#ctx0" brushRef="#br0">16 1 4144 0 0,'0'0'5861'0'0,"1"5"-5513"0"0,0 3-283 0 0,0 2-54 0 0,-2 6 0 0 0,0 5-11 0 0,-1 4 0 0 0,-1 3 74 0 0,0 3-95 0 0,0 3 116 0 0,0-2-35 0 0,1-3 12 0 0,2-3 0 0 0,0-3-84 0 0,0-1 24 0 0,1-2-12 0 0,-1-1 0 0 0,1 0 0 0 0,0-1 0 0 0,2 1 0 0 0,1-1 0 0 0,0 3 0 0 0,3 3 140 0 0,-2-4-68 0 0,0-1 28 0 0,-1-5-4 0 0,-1-1-112 0 0,-1-4-62 0 0,0-3 30 0 0,-2 2-392 0 0,-1-1-329 0 0,-1 1 510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1.827"/>
    </inkml:context>
    <inkml:brush xml:id="br0">
      <inkml:brushProperty name="width" value="0.35" units="cm"/>
      <inkml:brushProperty name="height" value="0.35" units="cm"/>
      <inkml:brushProperty name="color" value="#DA0C07"/>
      <inkml:brushProperty name="inkEffects" value="lava"/>
      <inkml:brushProperty name="anchorX" value="-3893.82642"/>
      <inkml:brushProperty name="anchorY" value="-7725.36279"/>
      <inkml:brushProperty name="scaleFactor" value="0.5"/>
    </inkml:brush>
  </inkml:definitions>
  <inkml:trace contextRef="#ctx0" brushRef="#br0">0 0 10624 0 0,'0'0'1480'0'0,"3"1"-1587"0"0,0 2 35 0 0,3 3 91 0 0,0 0-157 0 0,2 3-191 0 0,-1-1-247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2.502"/>
    </inkml:context>
    <inkml:brush xml:id="br0">
      <inkml:brushProperty name="width" value="0.35" units="cm"/>
      <inkml:brushProperty name="height" value="0.35" units="cm"/>
      <inkml:brushProperty name="color" value="#DA0C07"/>
      <inkml:brushProperty name="inkEffects" value="lava"/>
      <inkml:brushProperty name="anchorX" value="-4575.63965"/>
      <inkml:brushProperty name="anchorY" value="-8409.34668"/>
      <inkml:brushProperty name="scaleFactor" value="0.5"/>
    </inkml:brush>
  </inkml:definitions>
  <inkml:trace contextRef="#ctx0" brushRef="#br0">368 127 5984 0 0,'-21'-13'4896'0'0,"17"10"-4458"0"0,2 2-375 0 0,1 0-55 0 0,0 0 3 0 0,-2-1-11 0 0,1 0 158 0 0,-3-3-119 0 0,0-1 44 0 0,-3-1-11 0 0,2 0-84 0 0,0 0 24 0 0,-1 1-12 0 0,-1-2 74 0 0,-2 0-198 0 0,1 0 24 0 0,0-1-24 0 0,-1 3-2 0 0,0-2 222 0 0,0 3-18 0 0,0 0 29 0 0,-2 0-192 0 0,-3 2-419 0 0,-4 2 369 0 0,0 3 138 0 0,0 2-43 0 0,1 3 40 0 0,-1 1 0 0 0,1 4 0 0 0,0 3 0 0 0,2 0 0 0 0,3 2 0 0 0,2 1 0 0 0,1 4 0 0 0,3 8 252 0 0,3 2-222 0 0,2-1-23 0 0,3-2-151 0 0,3-1 68 0 0,4-1-24 0 0,2-3 115 0 0,1-2-31 0 0,2-4 16 0 0,7 1 0 0 0,3-2 0 0 0,1-1 0 0 0,8 0 0 0 0,1 0 0 0 0,0-2 0 0 0,5 0 224 0 0,-3-2 1 0 0,-1-1 23 0 0,-4-2 16 0 0,-1 0-309 0 0,1 4 89 0 0,-2 1-44 0 0,-2 1 0 0 0,-3 1 0 0 0,-3 1 0 0 0,-3 1 0 0 0,-2 1 0 0 0,-4 0 0 0 0,-1 1 0 0 0,-2 0 0 0 0,-3 1 0 0 0,-2 1 0 0 0,-2-2 0 0 0,-3 0 0 0 0,-1 0 0 0 0,-3 4-308 0 0,-1 0 256 0 0,0-1 132 0 0,-1-1 6 0 0,0-2 29 0 0,-1-2 4 0 0,0-3-139 0 0,-1-2-110 0 0,-1-1 52 0 0,0-1-21 0 0,0-2 114 0 0,0 0-31 0 0,-2-2 16 0 0,-4-3 0 0 0,-1-1 93 0 0,-2-1-45 0 0,-4-2 19 0 0,-1-1-78 0 0,1-1 22 0 0,-4 0 63 0 0,0-1-95 0 0,1 0 32 0 0,3-1 63 0 0,2 1-95 0 0,-2-2 32 0 0,4 1-11 0 0,1 1 0 0 0,2-2 0 0 0,2 1-75 0 0,5 1 96 0 0,3 0-199 0 0,2 1-92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3.023"/>
    </inkml:context>
    <inkml:brush xml:id="br0">
      <inkml:brushProperty name="width" value="0.35" units="cm"/>
      <inkml:brushProperty name="height" value="0.35" units="cm"/>
      <inkml:brushProperty name="color" value="#DA0C07"/>
      <inkml:brushProperty name="inkEffects" value="lava"/>
      <inkml:brushProperty name="anchorX" value="-3646.98193"/>
      <inkml:brushProperty name="anchorY" value="-8603.28711"/>
      <inkml:brushProperty name="scaleFactor" value="0.5"/>
    </inkml:brush>
  </inkml:definitions>
  <inkml:trace contextRef="#ctx0" brushRef="#br0">0 1 10592 0 0,'0'0'1186'0'0,"5"14"-2031"0"0,-4 0 818 0 0,-1 5 41 0 0,0 3-14 0 0,-1 8 0 0 0,0 5 0 0 0,1 2 0 0 0,1 0-103 0 0,1 1 132 0 0,1 7 50 0 0,2 0-106 0 0,1 1 41 0 0,4 7-14 0 0,4 10 0 0 0,3 0 0 0 0,-1-1 0 0 0,-2-4-94 0 0,-1-6 121 0 0,-2-4-40 0 0,-1-3 13 0 0,-1-2 0 0 0,-3-1 0 0 0,0 8 0 0 0,0 1 0 0 0,0-2 0 0 0,-1-2 0 0 0,-2-5 0 0 0,-1-3 0 0 0,-1-3 0 0 0,-1-2 0 0 0,-2-3 0 0 0,-2-2 0 0 0,0-1 0 0 0,0-3 0 0 0,0-2-112 0 0,2-3 69 0 0,0-1-138 0 0,0-1 27 0 0,-1-3-22 0 0,1-3-456 0 0,0-4-244 0 0,0-4 555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3.441"/>
    </inkml:context>
    <inkml:brush xml:id="br0">
      <inkml:brushProperty name="width" value="0.35" units="cm"/>
      <inkml:brushProperty name="height" value="0.35" units="cm"/>
      <inkml:brushProperty name="color" value="#DA0C07"/>
      <inkml:brushProperty name="inkEffects" value="lava"/>
      <inkml:brushProperty name="anchorX" value="-4417.5874"/>
      <inkml:brushProperty name="anchorY" value="-10727.48438"/>
      <inkml:brushProperty name="scaleFactor" value="0.5"/>
    </inkml:brush>
  </inkml:definitions>
  <inkml:trace contextRef="#ctx0" brushRef="#br0">0 85 3224 0 0,'26'-14'5729'0'0,"-17"10"-5521"0"0,2 0 276 0 0,2 2-377 0 0,-2 1-97 0 0,-2 0 12 0 0,0-1-22 0 0,0 0-84 0 0,-3 0 201 0 0,3 0-25 0 0,-3 1 24 0 0,6 1 152 0 0,-1-1-172 0 0,-2 1 59 0 0,0-1-19 0 0,0-1-10 0 0,2-1-6 0 0,0 0 2 0 0,1 0-2 0 0,-2 0-66 0 0,-1 0 20 0 0,2-1-85 0 0,2 1 134 0 0,-1 0-155 0 0,0 1 48 0 0,2 0-16 0 0,-1 0 0 0 0,1 0 130 0 0,2 1-36 0 0,1-2 18 0 0,1 1 0 0 0,1 1-234 0 0,0 0 21 0 0,-1-1-20 0 0,4 1-166 0 0,-1 0 55 0 0,-1 1 124 0 0,-3 1-97 0 0,-4 1 27 0 0,-4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7T14:42:52.795"/>
    </inkml:context>
    <inkml:brush xml:id="br0">
      <inkml:brushProperty name="width" value="0.35" units="cm"/>
      <inkml:brushProperty name="height" value="0.35" units="cm"/>
      <inkml:brushProperty name="color" value="#33CCFF"/>
    </inkml:brush>
  </inkml:definitions>
  <inkml:trace contextRef="#ctx0" brushRef="#br0">23 1 11056 0 0,'0'0'1080'0'0,"-10"0"-960"0"0,-3 0-120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3.921"/>
    </inkml:context>
    <inkml:brush xml:id="br0">
      <inkml:brushProperty name="width" value="0.35" units="cm"/>
      <inkml:brushProperty name="height" value="0.35" units="cm"/>
      <inkml:brushProperty name="color" value="#DA0C07"/>
      <inkml:brushProperty name="inkEffects" value="lava"/>
      <inkml:brushProperty name="anchorX" value="-5579.8623"/>
      <inkml:brushProperty name="anchorY" value="-11286.32715"/>
      <inkml:brushProperty name="scaleFactor" value="0.5"/>
    </inkml:brush>
  </inkml:definitions>
  <inkml:trace contextRef="#ctx0" brushRef="#br0">7 5 6448 0 0,'-6'-4'5336'0'0,"6"7"-5266"0"0,0 2 88 0 0,0 4-110 0 0,0 2-48 0 0,1 1 12 0 0,3 2-12 0 0,0 1 0 0 0,2 0 0 0 0,0 0 84 0 0,1 2-108 0 0,1 2 36 0 0,-2 1-12 0 0,1 3 0 0 0,0 1 0 0 0,0 2 0 0 0,2 2 0 0 0,0 0 0 0 0,3 1 0 0 0,1 0 0 0 0,1-1 0 0 0,1-1 0 0 0,-1-2 0 0 0,0-2 0 0 0,0 1 0 0 0,-2-3 0 0 0,-1-1 0 0 0,0 0 0 0 0,-3-1 0 0 0,-1-5 0 0 0,-2 0-122 0 0,-2-1 82 0 0,-2-2-236 0 0,-1 1-177 0 0,-1-2-72 0 0,1 1-171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4.176"/>
    </inkml:context>
    <inkml:brush xml:id="br0">
      <inkml:brushProperty name="width" value="0.35" units="cm"/>
      <inkml:brushProperty name="height" value="0.35" units="cm"/>
      <inkml:brushProperty name="color" value="#DA0C07"/>
      <inkml:brushProperty name="inkEffects" value="lava"/>
      <inkml:brushProperty name="anchorX" value="-6440.8418"/>
      <inkml:brushProperty name="anchorY" value="-12569.8916"/>
      <inkml:brushProperty name="scaleFactor" value="0.5"/>
    </inkml:brush>
  </inkml:definitions>
  <inkml:trace contextRef="#ctx0" brushRef="#br0">0 0 7832 0 0,'2'0'3130'0'0,"4"0"-3262"0"0,-1 0 246 0 0,4 2-114 0 0,-2 0-150 0 0,0 1 72 0 0,0 0-21 0 0,0 1-64 0 0,2 1 11 0 0,-2-1-6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4.888"/>
    </inkml:context>
    <inkml:brush xml:id="br0">
      <inkml:brushProperty name="width" value="0.35" units="cm"/>
      <inkml:brushProperty name="height" value="0.35" units="cm"/>
      <inkml:brushProperty name="color" value="#DA0C07"/>
      <inkml:brushProperty name="inkEffects" value="lava"/>
      <inkml:brushProperty name="anchorX" value="-7155.93066"/>
      <inkml:brushProperty name="anchorY" value="-13234.31152"/>
      <inkml:brushProperty name="scaleFactor" value="0.5"/>
    </inkml:brush>
  </inkml:definitions>
  <inkml:trace contextRef="#ctx0" brushRef="#br0">873 215 5064 0 0,'7'-20'3897'0'0,"-7"11"-3664"0"0,-1-1 291 0 0,-1 0-384 0 0,-3-1 6 0 0,0 0-42 0 0,-3 0-4 0 0,-2 0 108 0 0,-5-4-32 0 0,-5 0 44 0 0,-1 0-120 0 0,-1 1 36 0 0,-5 0 170 0 0,-2 2-192 0 0,-1 1 75 0 0,-5 2-22 0 0,1 2-335 0 0,-1 3 124 0 0,-5 0-56 0 0,0 3 116 0 0,2 1-32 0 0,2 2 16 0 0,2 3 0 0 0,-4 4-84 0 0,1 3 33 0 0,2 3 163 0 0,2 1-12 0 0,2 0 24 0 0,3 3 3 0 0,3 0-149 0 0,2 2 44 0 0,1 0-22 0 0,2 2 0 0 0,0 4 0 0 0,3 1 0 0 0,0 3 0 0 0,1 9 0 0 0,4 0 0 0 0,1 1 0 0 0,5 4 0 0 0,4-4 0 0 0,4-3 0 0 0,4-3 0 0 0,3-4 0 0 0,6-1 0 0 0,6 1 0 0 0,4-3 0 0 0,3-3 0 0 0,6-1 0 0 0,0-2 0 0 0,0-2 0 0 0,6 0 177 0 0,0-1-134 0 0,-2-2 49 0 0,0-2-12 0 0,-4 0-94 0 0,-1-2 28 0 0,-2-2-14 0 0,-3-1 0 0 0,0 0 0 0 0,-2 1 0 0 0,-2-2 0 0 0,0-1 0 0 0,-1-1 0 0 0,0-1 0 0 0,-2-3 0 0 0,0-1 74 0 0,-1-1 8 0 0,3-2 104 0 0,-1-1-127 0 0,-1 0 16 0 0,-1-1-82 0 0,-1 0 130 0 0,-2 0-81 0 0,-2-1-47 0 0,-1 0 16 0 0,-2 0-11 0 0,-1-1 0 0 0,-1 0 0 0 0,2 0 0 0 0,0 0 0 0 0,-1 1 0 0 0,-1 0 0 0 0,0 1-131 0 0,-2 1 56 0 0,-2 0-23 0 0,2 0-250 0 0,2 0-115 0 0,0 0 288 0 0,4 0-1205 0 0,7 0 242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5.821"/>
    </inkml:context>
    <inkml:brush xml:id="br0">
      <inkml:brushProperty name="width" value="0.35" units="cm"/>
      <inkml:brushProperty name="height" value="0.35" units="cm"/>
      <inkml:brushProperty name="color" value="#DA0C07"/>
      <inkml:brushProperty name="inkEffects" value="lava"/>
      <inkml:brushProperty name="anchorX" value="-7953.53662"/>
      <inkml:brushProperty name="anchorY" value="-14514.57422"/>
      <inkml:brushProperty name="scaleFactor" value="0.5"/>
    </inkml:brush>
  </inkml:definitions>
  <inkml:trace contextRef="#ctx0" brushRef="#br0">846 177 3224 0 0,'0'0'288'0'0,"-3"-2"-336"0"0,-10-8 1141 0 0,3 2-206 0 0,-2-1 137 0 0,-3-1 21 0 0,0 1-754 0 0,-6-1 357 0 0,-6 3-102 0 0,-4 0 129 0 0,-5 1-75 0 0,-1 2-380 0 0,3 0 111 0 0,1 1-59 0 0,4 1-150 0 0,1 0 146 0 0,2 0-190 0 0,2 0 7 0 0,0 0-16 0 0,2 1-3 0 0,0 0-2 0 0,2 1 0 0 0,-6-1 74 0 0,0-2-95 0 0,0 0-43 0 0,-3-2-167 0 0,1 0 143 0 0,2-1 20 0 0,-2-2 171 0 0,3 0-143 0 0,1-1-20 0 0,3 2 7 0 0,3 1-11 0 0,2 1 0 0 0,2 1 0 0 0,2 1 0 0 0,3 1 0 0 0,0 1 0 0 0,0 1 0 0 0,3 0 0 0 0,0 0 0 0 0,3 0-159 0 0,1 1 83 0 0,1 4-24 0 0,2 2 115 0 0,1 3-31 0 0,3 5 109 0 0,2 3-120 0 0,2 1 41 0 0,2 2-14 0 0,1 2 112 0 0,3 8 80 0 0,3 13-128 0 0,4 12-64 0 0,-1 4 16 0 0,0-1-16 0 0,-2-1 0 0 0,-2-3 0 0 0,-4-2 0 0 0,-2-3 0 0 0,-2-2 0 0 0,-2-1 0 0 0,-1-1 0 0 0,-1 1 0 0 0,0 0 0 0 0,-2-2 0 0 0,0 0-103 0 0,0-1 132 0 0,0 2-43 0 0,0 0 88 0 0,1 7-95 0 0,1 6 32 0 0,0 3-11 0 0,-1-4 0 0 0,2-7 0 0 0,-1-8 0 0 0,-1-9 0 0 0,0-6 0 0 0,1-7 0 0 0,0-4 74 0 0,1-3 17 0 0,1-3 9 0 0,3-1 3 0 0,1-3 29 0 0,1-1 160 0 0,5-1-82 0 0,5-2-20 0 0,3-1-102 0 0,1-3-4 0 0,0 0-18 0 0,1-2 0 0 0,3 0-2 0 0,1-1 0 0 0,0 0-75 0 0,2-1 96 0 0,-1-1-106 0 0,-1 2 32 0 0,3-1 63 0 0,-1 0-95 0 0,-3 1 32 0 0,0-1-11 0 0,-2 2 0 0 0,-2 0 0 0 0,-1 2 0 0 0,3 0 0 0 0,-1 2 0 0 0,0 0 0 0 0,0 1 0 0 0,-2 1 0 0 0,1 1 0 0 0,-3 1 0 0 0,-2 0-94 0 0,-6-1 121 0 0,-5-1-264 0 0,-4-1 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6.300"/>
    </inkml:context>
    <inkml:brush xml:id="br0">
      <inkml:brushProperty name="width" value="0.35" units="cm"/>
      <inkml:brushProperty name="height" value="0.35" units="cm"/>
      <inkml:brushProperty name="color" value="#DA0C07"/>
      <inkml:brushProperty name="inkEffects" value="lava"/>
      <inkml:brushProperty name="anchorX" value="-8830.6543"/>
      <inkml:brushProperty name="anchorY" value="-16490.75"/>
      <inkml:brushProperty name="scaleFactor" value="0.5"/>
    </inkml:brush>
  </inkml:definitions>
  <inkml:trace contextRef="#ctx0" brushRef="#br0">113 151 4144 0 0,'-10'-29'7448'0'0,"9"25"-7347"0"0,0 2 91 0 0,1-1-133 0 0,2 0-59 0 0,-1 1 0 0 0,0 0 0 0 0,0 1 84 0 0,-1 1-108 0 0,1 0 36 0 0,-1 0-12 0 0,0 0 0 0 0,0 0 0 0 0,0-2 0 0 0,0 1 0 0 0,0-1 0 0 0,0 1 74 0 0,1-2-95 0 0,0 0 32 0 0,1 0 63 0 0,-1-1-95 0 0,-2-1 32 0 0,0 0-11 0 0,0 0 0 0 0,-1 0 0 0 0,-3-3 0 0 0,0 1 0 0 0,-2 1 0 0 0,-2 0 0 0 0,2 2 0 0 0,-1-1 0 0 0,0 0 0 0 0,-2 0-75 0 0,1 0 96 0 0,2 1-31 0 0,1 1 10 0 0,2 1 0 0 0,0 1 0 0 0,1 0 0 0 0,1 1 0 0 0,-2 0 0 0 0,1 0-75 0 0,1 0 96 0 0,0 1 43 0 0,1-1-85 0 0,0 0 64 0 0,4 1 21 0 0,4 0 0 0 0,3 2 0 0 0,5-2 0 0 0,2 1 0 0 0,3-1 0 0 0,2 0-75 0 0,5-1-53 0 0,3-1 85 0 0,2 0-255 0 0,3-1 74 0 0,0 0-32 0 0,0 0 0 0 0,13-2-1382 0 0,1 1-2852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7.302"/>
    </inkml:context>
    <inkml:brush xml:id="br0">
      <inkml:brushProperty name="width" value="0.35" units="cm"/>
      <inkml:brushProperty name="height" value="0.35" units="cm"/>
      <inkml:brushProperty name="color" value="#DA0C07"/>
      <inkml:brushProperty name="inkEffects" value="lava"/>
      <inkml:brushProperty name="anchorX" value="-9778.87598"/>
      <inkml:brushProperty name="anchorY" value="-16972.37305"/>
      <inkml:brushProperty name="scaleFactor" value="0.5"/>
    </inkml:brush>
  </inkml:definitions>
  <inkml:trace contextRef="#ctx0" brushRef="#br0">419 0 7920 0 0,'0'0'2122'0'0,"-1"3"-2195"0"0,0 3 136 0 0,-1-1-63 0 0,0 3 0 0 0,0 1 0 0 0,0 4-112 0 0,-1 2 218 0 0,0 3-31 0 0,1 2 25 0 0,-1 3 3 0 0,0 3-37 0 0,0 1 2 0 0,0 3-2 0 0,2 3-2 0 0,-2 3-75 0 0,2 4 22 0 0,2 3-11 0 0,0 2 0 0 0,1 3 0 0 0,1 3 74 0 0,1 1-95 0 0,1 2 106 0 0,1 1-106 0 0,1 11 32 0 0,0 2 63 0 0,2-1-95 0 0,0-3 32 0 0,0-6-11 0 0,-1-4 0 0 0,0-4 0 0 0,-1-4 0 0 0,-2-5 0 0 0,0-4 74 0 0,-1-3-95 0 0,0-3 32 0 0,-2-3-11 0 0,0-3 0 0 0,-2-4 0 0 0,-1-3 0 0 0,-3-3 0 0 0,1-3 0 0 0,0-4 224 0 0,-2-1 300 0 0,-1-2-362 0 0,-1-2-163 0 0,0-3 44 0 0,-1-2-146 0 0,-1-3 132 0 0,0-4-43 0 0,0-4 126 0 0,0-3-70 0 0,2-2 28 0 0,2 0-6 0 0,2-2 0 0 0,0 0 0 0 0,1-1-75 0 0,0-6 96 0 0,0 0-31 0 0,1-2-65 0 0,0-4 22 0 0,1 1-11 0 0,0 1-84 0 0,-1 1 108 0 0,0 4-148 0 0,-1-3 156 0 0,-2 2-48 0 0,-2 0 16 0 0,-2-1 0 0 0,-2 1-75 0 0,-1 3 12 0 0,-2 0-7 0 0,-3 1 82 0 0,-3 0-24 0 0,0 5 12 0 0,0 4-75 0 0,2 3 96 0 0,1 5-31 0 0,2 3 10 0 0,0 4 0 0 0,-1 4 0 0 0,0 2-75 0 0,0 2 96 0 0,2 1-31 0 0,0 1 10 0 0,1 1 0 0 0,1 2 0 0 0,1 1 0 0 0,0 2 0 0 0,0 8 74 0 0,0 3-20 0 0,1 2-65 0 0,0 0 134 0 0,1 0-81 0 0,0 8 102 0 0,0 7-8 0 0,2 0-78 0 0,0 0-58 0 0,3-3 124 0 0,0-4-156 0 0,2 2 160 0 0,0-4-160 0 0,1-1 48 0 0,1-2 58 0 0,1-4-95 0 0,1-4 32 0 0,-1-7-11 0 0,1-3 74 0 0,0-3-95 0 0,0-3 106 0 0,1-1-106 0 0,-1-1 116 0 0,0-1-26 0 0,3 3 10 0 0,5 2 1 0 0,4 0 130 0 0,5 0 178 0 0,1-1-266 0 0,1-2-121 0 0,-2-1-138 0 0,0-2 45 0 0,4 0 52 0 0,3-1 288 0 0,5-2-198 0 0,2 0-144 0 0,-1-1 64 0 0,2-2-36 0 0,-1 0 207 0 0,-2-2-86 0 0,-1-1 27 0 0,-3-1-262 0 0,5 1-206 0 0,0-1 256 0 0,-1-1-54 0 0,-1 1 18 0 0,-3 0 15 0 0,3-2-292 0 0,2-2-74 0 0,1 0-276 0 0,-2 2 327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7.711"/>
    </inkml:context>
    <inkml:brush xml:id="br0">
      <inkml:brushProperty name="width" value="0.35" units="cm"/>
      <inkml:brushProperty name="height" value="0.35" units="cm"/>
      <inkml:brushProperty name="color" value="#DA0C07"/>
      <inkml:brushProperty name="inkEffects" value="lava"/>
      <inkml:brushProperty name="anchorX" value="-10777.89453"/>
      <inkml:brushProperty name="anchorY" value="-19143.19531"/>
      <inkml:brushProperty name="scaleFactor" value="0.5"/>
    </inkml:brush>
  </inkml:definitions>
  <inkml:trace contextRef="#ctx0" brushRef="#br0">104 0 6912 0 0,'-1'2'3376'0'0,"-2"3"-3334"0"0,0 2 29 0 0,-2 2-48 0 0,0 1-23 0 0,-1 1 0 0 0,-2 4 93 0 0,0 1-45 0 0,-2 0 19 0 0,1-1-3 0 0,1 2 0 0 0,1 0 0 0 0,1-1 186 0 0,0 3 274 0 0,0 0-356 0 0,2-2-20 0 0,0 1-36 0 0,2-1-10 0 0,1 0-6 0 0,0 2-112 0 0,2 5 32 0 0,0 2-16 0 0,2 2 0 0 0,-1 0 0 0 0,1 0 0 0 0,3 4 0 0 0,2-1 0 0 0,1 0 0 0 0,1-2 0 0 0,0-3 0 0 0,0-2 0 0 0,0-1 0 0 0,-2-3 0 0 0,-1-5-94 0 0,-1-1-19 0 0,0-2-10 0 0,-2-2-265 0 0,-3-2-113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7.997"/>
    </inkml:context>
    <inkml:brush xml:id="br0">
      <inkml:brushProperty name="width" value="0.35" units="cm"/>
      <inkml:brushProperty name="height" value="0.35" units="cm"/>
      <inkml:brushProperty name="color" value="#DA0C07"/>
      <inkml:brushProperty name="inkEffects" value="lava"/>
      <inkml:brushProperty name="anchorX" value="-10142.87695"/>
      <inkml:brushProperty name="anchorY" value="-19214.01367"/>
      <inkml:brushProperty name="scaleFactor" value="0.5"/>
    </inkml:brush>
  </inkml:definitions>
  <inkml:trace contextRef="#ctx0" brushRef="#br0">15 31 10856 0 0,'0'-5'1176'0'0,"0"-2"-1372"0"0,0 1 392 0 0,0 1-47 0 0,0 2-33 0 0,0 0 19 0 0,0 2 1 0 0,0 1-136 0 0,0 4-162 0 0,-1 3 54 0 0,-2 5 18 0 0,1 2-6 0 0,-2 6-290 0 0,2 0-178 0 0,0-1 360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8.458"/>
    </inkml:context>
    <inkml:brush xml:id="br0">
      <inkml:brushProperty name="width" value="0.35" units="cm"/>
      <inkml:brushProperty name="height" value="0.35" units="cm"/>
      <inkml:brushProperty name="color" value="#DA0C07"/>
      <inkml:brushProperty name="inkEffects" value="lava"/>
      <inkml:brushProperty name="anchorX" value="-9491.20313"/>
      <inkml:brushProperty name="anchorY" value="-18670.86133"/>
      <inkml:brushProperty name="scaleFactor" value="0.5"/>
    </inkml:brush>
  </inkml:definitions>
  <inkml:trace contextRef="#ctx0" brushRef="#br0">1 0 10912 0 0,'0'0'1184'0'0,"5"0"-644"0"0,-1 2-255 0 0,3 5 2 0 0,0 4-335 0 0,0 6 96 0 0,0 4-48 0 0,-2 4-84 0 0,0 5-4 0 0,-2 2-4 0 0,-1 3-4 0 0,-1 2 112 0 0,-1 4 42 0 0,-1 1-79 0 0,-1 3 134 0 0,-1 2-142 0 0,1 2 156 0 0,-1 2-159 0 0,-1 0 160 0 0,1 1-160 0 0,0 0-111 0 0,0 1 67 0 0,0 0-24 0 0,2-1 189 0 0,-1-2-5 0 0,1 0 23 0 0,1-2 4 0 0,0-3-130 0 0,1 4 38 0 0,3 1-19 0 0,-1-5 0 0 0,2-4 0 0 0,0-7 0 0 0,-1-5 0 0 0,1-5 0 0 0,-1-4-84 0 0,0-5 108 0 0,-2-4-36 0 0,0 0 12 0 0,-1-3 93 0 0,0 1-120 0 0,-1-2 41 0 0,0-1-14 0 0,0-2 0 0 0,1 0 0 0 0,0-2 0 0 0,2 2 0 0 0,3-1 0 0 0,1 1-94 0 0,7-2-150 0 0,1-1 168 0 0,2-2-100 0 0,1-2 20 0 0,0-1-2 0 0,0-2-2 0 0,-1 0-28 0 0,3-2-226 0 0,-2-2 288 0 0,6-3-1265 0 0,-1-1 1271 0 0,0-3-1396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8.872"/>
    </inkml:context>
    <inkml:brush xml:id="br0">
      <inkml:brushProperty name="width" value="0.35" units="cm"/>
      <inkml:brushProperty name="height" value="0.35" units="cm"/>
      <inkml:brushProperty name="color" value="#DA0C07"/>
      <inkml:brushProperty name="inkEffects" value="lava"/>
      <inkml:brushProperty name="anchorX" value="-10450.99414"/>
      <inkml:brushProperty name="anchorY" value="-20590.66797"/>
      <inkml:brushProperty name="scaleFactor" value="0.5"/>
    </inkml:brush>
  </inkml:definitions>
  <inkml:trace contextRef="#ctx0" brushRef="#br0">1 141 9760 0 0,'0'0'1946'0'0,"7"-1"-1850"0"0,2 0-114 0 0,2 0 164 0 0,5-1-6 0 0,1 0-88 0 0,0-1 24 0 0,1 0-85 0 0,-1 0 132 0 0,1-1-81 0 0,0 0-47 0 0,0-1 16 0 0,2 0-11 0 0,0 0 0 0 0,2-1-150 0 0,2-1 62 0 0,1 0-26 0 0,6-3-260 0 0,5-2-102 0 0,4-2-14 0 0,2-3-56 0 0,-5 2-2550 0 0,-6 1 147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3.194"/>
    </inkml:context>
    <inkml:brush xml:id="br0">
      <inkml:brushProperty name="width" value="0.35" units="cm"/>
      <inkml:brushProperty name="height" value="0.35" units="cm"/>
      <inkml:brushProperty name="color" value="#DA0C07"/>
      <inkml:brushProperty name="inkEffects" value="lava"/>
      <inkml:brushProperty name="anchorX" value="0"/>
      <inkml:brushProperty name="anchorY" value="0"/>
      <inkml:brushProperty name="scaleFactor" value="0.5"/>
    </inkml:brush>
  </inkml:definitions>
  <inkml:trace contextRef="#ctx0" brushRef="#br0">865 381 1840 0 0,'10'-13'3726'0'0,"-8"7"-2996"0"0,-5-4-22 0 0,0-1-207 0 0,-5-3-161 0 0,-1 1-287 0 0,0 0 55 0 0,-2-1-42 0 0,-3-2-2 0 0,-1-2 0 0 0,2-1-75 0 0,2 0 22 0 0,0 1 63 0 0,2 0-95 0 0,0 0 144 0 0,0-1-155 0 0,-4-2 328 0 0,-7-1-3 0 0,-1 2-173 0 0,0 2 132 0 0,-2 2 235 0 0,0 2-333 0 0,-1 3-71 0 0,2 3-68 0 0,3 1 71 0 0,-2 3-32 0 0,-3 4-65 0 0,0 1 96 0 0,3 3-106 0 0,1 1 32 0 0,1 3-11 0 0,-1 4 74 0 0,-2 7-95 0 0,-4 7 32 0 0,1 2-11 0 0,2 0 0 0 0,0 4 0 0 0,2-2 0 0 0,2-1 0 0 0,2-3 0 0 0,1 0 0 0 0,1-1 0 0 0,2-1 0 0 0,-3 4 0 0 0,-1 5 84 0 0,2 0-34 0 0,0 0-59 0 0,0 4 94 0 0,2-1-31 0 0,1 1-65 0 0,1-1 96 0 0,1 0-106 0 0,1 0 106 0 0,1-1-106 0 0,-2 6 32 0 0,2 0-11 0 0,1 0 0 0 0,0 0 102 0 0,2-1-131 0 0,-1-1 156 0 0,3 0-159 0 0,2-2 48 0 0,3 0-16 0 0,0-2 0 0 0,1-1 0 0 0,0 7 0 0 0,-1-2 0 0 0,0-2 0 0 0,3 4 74 0 0,3 3-95 0 0,4 7 32 0 0,3 5-11 0 0,0-3 0 0 0,0-3 0 0 0,0-5-103 0 0,-2-5 132 0 0,1 3-43 0 0,-1-3 14 0 0,0-3 0 0 0,0 4 0 0 0,-1-3 0 0 0,0-2 0 0 0,-1-4 0 0 0,-1-2 0 0 0,2-1 224 0 0,0-2-8 0 0,1-4 34 0 0,-1-2 4 0 0,2-3-297 0 0,0-3 86 0 0,0-1-43 0 0,3 0 84 0 0,3 0 41 0 0,0-1-81 0 0,2-1 40 0 0,-2-2-13 0 0,1-1 1 0 0,2-1 74 0 0,1-2-179 0 0,-2 0 168 0 0,4-1-93 0 0,-1-2 65 0 0,0 0-128 0 0,-3-2 149 0 0,1-1-160 0 0,2-1 48 0 0,3-2 282 0 0,5-3 224 0 0,0-1-345 0 0,-1 0-178 0 0,-1 0 45 0 0,-3 0-44 0 0,4 0 0 0 0,1-1-215 0 0,1 0 183 0 0,-3 1 28 0 0,-3 1-9 0 0,-3 1 13 0 0,-5 0 0 0 0,0 1 0 0 0,-2 0 0 0 0,-1 1 0 0 0,-2-1 0 0 0,0 1 0 0 0,-5-1 0 0 0,-2 2 0 0 0,0 0 0 0 0,0 0 0 0 0,-2 1 0 0 0,1-1 0 0 0,-1 1-75 0 0,-2-1 12 0 0,3 1-7 0 0,-2 1-2 0 0,2 0 0 0 0,-2 0-122 0 0,-1 0-216 0 0,1 0 278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9.258"/>
    </inkml:context>
    <inkml:brush xml:id="br0">
      <inkml:brushProperty name="width" value="0.35" units="cm"/>
      <inkml:brushProperty name="height" value="0.35" units="cm"/>
      <inkml:brushProperty name="color" value="#DA0C07"/>
      <inkml:brushProperty name="inkEffects" value="lava"/>
      <inkml:brushProperty name="anchorX" value="-11602.9248"/>
      <inkml:brushProperty name="anchorY" value="-21075.47461"/>
      <inkml:brushProperty name="scaleFactor" value="0.5"/>
    </inkml:brush>
  </inkml:definitions>
  <inkml:trace contextRef="#ctx0" brushRef="#br0">0 0 10592 0 0,'12'4'2729'0'0,"-2"2"-2384"0"0,1 4-217 0 0,0 4-77 0 0,-3 3-32 0 0,-2 4-19 0 0,-1 3 0 0 0,-2 3 0 0 0,-1 1 0 0 0,-2 3 0 0 0,1 1 0 0 0,-1 2 0 0 0,1 0 0 0 0,1 0 0 0 0,0 0 0 0 0,1 1-131 0 0,0-1 56 0 0,0-1-23 0 0,1-1 20 0 0,1-1 5 0 0,-1-4 0 0 0,3 3-167 0 0,1-2 113 0 0,0-4-42 0 0,-1-6 9 0 0,-2-6 37 0 0,-1-5-1 0 0,-2-3 3 0 0,-1-3 1 0 0,-2-4-168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1:59.528"/>
    </inkml:context>
    <inkml:brush xml:id="br0">
      <inkml:brushProperty name="width" value="0.35" units="cm"/>
      <inkml:brushProperty name="height" value="0.35" units="cm"/>
      <inkml:brushProperty name="color" value="#DA0C07"/>
      <inkml:brushProperty name="inkEffects" value="lava"/>
      <inkml:brushProperty name="anchorX" value="-12378.45605"/>
      <inkml:brushProperty name="anchorY" value="-22369.125"/>
      <inkml:brushProperty name="scaleFactor" value="0.5"/>
    </inkml:brush>
  </inkml:definitions>
  <inkml:trace contextRef="#ctx0" brushRef="#br0">0 0 10824 0 0,'0'0'1212'0'0,"3"2"-1120"0"0,-1 0-103 0 0,3 5 134 0 0,-1 3-305 0 0,0 2 120 0 0,-3 5-513 0 0,-3 5-376 0 0,0-3-479 0 0,-1-4 534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00.460"/>
    </inkml:context>
    <inkml:brush xml:id="br0">
      <inkml:brushProperty name="width" value="0.35" units="cm"/>
      <inkml:brushProperty name="height" value="0.35" units="cm"/>
      <inkml:brushProperty name="color" value="#DA0C07"/>
      <inkml:brushProperty name="inkEffects" value="lava"/>
      <inkml:brushProperty name="anchorX" value="-13021.33203"/>
      <inkml:brushProperty name="anchorY" value="-23127.96875"/>
      <inkml:brushProperty name="scaleFactor" value="0.5"/>
    </inkml:brush>
  </inkml:definitions>
  <inkml:trace contextRef="#ctx0" brushRef="#br0">68 1 2304 0 0,'-34'35'10568'0'0,"33"-35"-10506"0"0,0 0 41 0 0,-2 5-50 0 0,-2 3-142 0 0,1 4 124 0 0,-1 7-169 0 0,1 4 309 0 0,0 4-120 0 0,2 8 35 0 0,0 9-103 0 0,0 3 28 0 0,2 1-15 0 0,-1-1-159 0 0,1-3 83 0 0,1-1-24 0 0,0-3 115 0 0,2 0-31 0 0,-1-1 16 0 0,1-3 0 0 0,0-2 0 0 0,0-2 0 0 0,1-3 0 0 0,0-1 0 0 0,0-2 0 0 0,0-3 149 0 0,0-2-70 0 0,2-1 19 0 0,1-2 65 0 0,-1-1-11 0 0,1-2 7 0 0,-1-1 1 0 0,0-1-271 0 0,0-1-128 0 0,0-1 161 0 0,-1-3 79 0 0,-2-2-106 0 0,-1-2 129 0 0,0-2-111 0 0,-2-2 108 0 0,2-1-31 0 0,2-1 10 0 0,0-3 93 0 0,1-2-120 0 0,-1-4 41 0 0,0-3-14 0 0,-2-4 0 0 0,-1-1 0 0 0,0-3 149 0 0,-1-1-42 0 0,0-2 21 0 0,0-2 0 0 0,0-3-150 0 0,0-1 44 0 0,1-3-22 0 0,2-10-187 0 0,4-7-329 0 0,2-1 353 0 0,1 2 74 0 0,3-1-20 0 0,2 3 122 0 0,3 1-26 0 0,1 7 13 0 0,-1 7 0 0 0,-1 6-84 0 0,-1 6 108 0 0,0 4-111 0 0,0 3 108 0 0,0 4 71 0 0,1 1-46 0 0,-1 3 22 0 0,0 0-79 0 0,3 4 22 0 0,0 2-11 0 0,1 1 0 0 0,-1 2 0 0 0,1 0 0 0 0,4 2 0 0 0,0 2 74 0 0,0 0-20 0 0,-1 1 10 0 0,-2 1-75 0 0,-1-1 22 0 0,-2 1-11 0 0,-2 0 74 0 0,1 0-95 0 0,0 1 32 0 0,-2 0-11 0 0,0 0 74 0 0,-1 1-95 0 0,-2 1 32 0 0,0 0-11 0 0,1 5 74 0 0,-1 1-95 0 0,1 1 32 0 0,-3 4-11 0 0,-1 1 0 0 0,-2 0 0 0 0,-1 1 0 0 0,-2 0-131 0 0,-2-2 56 0 0,0-1-23 0 0,-3 1 2 0 0,1 1 112 0 0,-1 1-32 0 0,-2 0 16 0 0,0 0 0 0 0,0 1 74 0 0,0 0-95 0 0,1-1 144 0 0,1 4-155 0 0,0-1 48 0 0,1-1-16 0 0,0-3 0 0 0,1-2 0 0 0,0-6 0 0 0,1-3 0 0 0,0-1 74 0 0,0-4-95 0 0,2 0 32 0 0,4 0-11 0 0,0-2 0 0 0,-1-2-75 0 0,3-2-146 0 0,-2-2 46 0 0,1-1-26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02.030"/>
    </inkml:context>
    <inkml:brush xml:id="br0">
      <inkml:brushProperty name="width" value="0.35" units="cm"/>
      <inkml:brushProperty name="height" value="0.35" units="cm"/>
      <inkml:brushProperty name="color" value="#DA0C07"/>
      <inkml:brushProperty name="inkEffects" value="lava"/>
      <inkml:brushProperty name="anchorX" value="-14466.98242"/>
      <inkml:brushProperty name="anchorY" value="-24647.93945"/>
      <inkml:brushProperty name="scaleFactor" value="0.5"/>
    </inkml:brush>
  </inkml:definitions>
  <inkml:trace contextRef="#ctx0" brushRef="#br0">843 491 10448 0 0,'0'0'0'0'0,"6"-10"1152"0"0,3-5-1344 0 0,0-2 384 0 0,-1 3-192 0 0,-3 0 140 0 0,-1 1-31 0 0,-4 1 27 0 0,-2 1-1 0 0,-3 1-83 0 0,-5-2 33 0 0,-1-1-98 0 0,-3 1 127 0 0,-1 1-143 0 0,-1 0 156 0 0,0 0-159 0 0,1 0 122 0 0,1-1-111 0 0,-2-2 32 0 0,0 0-11 0 0,0-2 0 0 0,-1 0 74 0 0,-1-1-95 0 0,-5-5 144 0 0,-1-1-81 0 0,-1 1 28 0 0,0 0-81 0 0,1 1 124 0 0,0 1-142 0 0,-1 3 137 0 0,-1 1-135 0 0,0 3 125 0 0,-5 1-48 0 0,-6 4-59 0 0,-1 2 20 0 0,3 3-11 0 0,1 4 0 0 0,3 3 0 0 0,2 3 0 0 0,2 2 0 0 0,-2 6 0 0 0,0 3 0 0 0,2 2 0 0 0,3 3 0 0 0,4 0 0 0 0,2 3 0 0 0,3 1 0 0 0,2 2 0 0 0,3 1 0 0 0,3 5 0 0 0,2 2 0 0 0,4-1-168 0 0,3-1 85 0 0,3-3-25 0 0,4-3 3 0 0,2-2 122 0 0,7 0-137 0 0,7 2-37 0 0,6-2 9 0 0,5-1 81 0 0,2-5 67 0 0,3-6-13 0 0,-2-5 13 0 0,-3-5 0 0 0,-6-3 0 0 0,-6-4 74 0 0,-4-3-95 0 0,-2-3 32 0 0,-2-2-11 0 0,-2 0 0 0 0,-1-2 0 0 0,-2 1 0 0 0,3-2 0 0 0,0-3 0 0 0,0-1 0 0 0,4-6 0 0 0,0-2 0 0 0,0-2 0 0 0,1 0 0 0 0,-2 0 0 0 0,3-3 0 0 0,-2 2 0 0 0,1 1 0 0 0,0 0 74 0 0,-2 4-95 0 0,-3 4 106 0 0,-4 5-106 0 0,-3 5 153 0 0,-3 3 48 0 0,-3 4 39 0 0,-1 3-147 0 0,-1 0 0 0 0,0 2-84 0 0,0 7 108 0 0,-1 6 20 0 0,1 7 98 0 0,-2 4-142 0 0,2 4 31 0 0,2 3 109 0 0,1-3-121 0 0,0-2 41 0 0,3-1-12 0 0,0-3-56 0 0,1-2-68 0 0,2-3 90 0 0,0-1-107 0 0,1 0 32 0 0,0 0-11 0 0,2 3 0 0 0,1-1 121 0 0,-1 0-62 0 0,1 3 15 0 0,0 0-84 0 0,-1 1 22 0 0,0 1-12 0 0,-1-1 0 0 0,-1 6 0 0 0,0-1 0 0 0,-2 2 0 0 0,0-1 0 0 0,0 0 0 0 0,3 4 84 0 0,0 2-108 0 0,0 0 129 0 0,0 0-132 0 0,-1-1 41 0 0,0 0-14 0 0,0 0 0 0 0,-1 0 0 0 0,0 0 0 0 0,1 4 0 0 0,1 0 0 0 0,-1-1 0 0 0,-1 0 112 0 0,0-1-60 0 0,-1-2 14 0 0,-1-1-75 0 0,1 5 20 0 0,0-2 63 0 0,0-1-95 0 0,-1-3 32 0 0,-1-3-11 0 0,-1-2 0 0 0,-2-4 0 0 0,-1 4 0 0 0,0-2 0 0 0,-1 1 0 0 0,1 2 0 0 0,0 2 0 0 0,-1 4 0 0 0,-4 1 74 0 0,0-5-95 0 0,-1-4 32 0 0,0-3-11 0 0,-1-5 0 0 0,-1-1 0 0 0,-4-1 0 0 0,-1 0-84 0 0,-4 2 108 0 0,-1-3-36 0 0,3-4-63 0 0,4-4 96 0 0,0-1-31 0 0,3-1-65 0 0,1-2 96 0 0,1 0-31 0 0,-4 1 10 0 0,-1-1 0 0 0,-4-2 0 0 0,2 0 0 0 0,1-3 0 0 0,-1-4 0 0 0,-1-1 84 0 0,0-1-108 0 0,0-3 36 0 0,-4-2 62 0 0,-1-5-95 0 0,-2-3 106 0 0,0 1-106 0 0,2-1 32 0 0,0-1-114 0 0,3 2 132 0 0,2 3 31 0 0,1-1-81 0 0,2 2 32 0 0,-2-3-11 0 0,1 0 0 0 0,0 1 0 0 0,0-3 0 0 0,0 0-112 0 0,1 1 144 0 0,1-2 45 0 0,0 1-104 0 0,1 2 41 0 0,1 1-14 0 0,2 0 0 0 0,1 1-94 0 0,1 0 121 0 0,0-1-40 0 0,2 0 13 0 0,0-1 0 0 0,-1-1 0 0 0,-1-4 0 0 0,2-5 0 0 0,1-1 74 0 0,1 0-95 0 0,2-4 32 0 0,1-5-11 0 0,3-5 0 0 0,1 2 0 0 0,1 2 0 0 0,3-4 0 0 0,2-4 149 0 0,4-3-117 0 0,0 0 43 0 0,2 4-86 0 0,2-3 96 0 0,6-2-181 0 0,6-1 128 0 0,8-3-42 0 0,7 1 10 0 0,10 1 0 0 0,-1 6 74 0 0,-3 7-95 0 0,1 3 32 0 0,-6 6-11 0 0,-5 3-75 0 0,-5 3 96 0 0,-5 3-106 0 0,1 0 106 0 0,-3 1-31 0 0,-3 2 94 0 0,-3 0-108 0 0,-4 2 36 0 0,-3 0-124 0 0,-3 1 32 0 0,0 0-16 0 0,-3 1 112 0 0,-1 0 117 0 0,1 1-54 0 0,-2 1 19 0 0,0 1-112 0 0,-4 2-120 0 0,0 1 56 0 0,0-2-21 0 0,-1 2 114 0 0,3-2 62 0 0,0 0-104 0 0,-1 2-43 0 0,-2 2-18 0 0,-1 1 33 0 0,-2 2 60 0 0,1-1-15 0 0,-2 2-158 0 0,3 0 76 0 0,-2 1-23 0 0,0 1 2 0 0,-1 0 131 0 0,-2 0-139 0 0,0 0 150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29.557"/>
    </inkml:context>
    <inkml:brush xml:id="br0">
      <inkml:brushProperty name="width" value="0.35" units="cm"/>
      <inkml:brushProperty name="height" value="0.35" units="cm"/>
      <inkml:brushProperty name="color" value="#DA0C07"/>
      <inkml:brushProperty name="inkEffects" value="lava"/>
      <inkml:brushProperty name="anchorX" value="-43631.36328"/>
      <inkml:brushProperty name="anchorY" value="-25257.15234"/>
      <inkml:brushProperty name="scaleFactor" value="0.5"/>
    </inkml:brush>
  </inkml:definitions>
  <inkml:trace contextRef="#ctx0" brushRef="#br0">128 477 5096 0 0,'-4'0'1488'0'0,"-1"-1"-910"0"0,-6-1-283 0 0,0 0-119 0 0,1 0-175 0 0,1 0 29 0 0,2 1 44 0 0,-1 0-95 0 0,0 3 162 0 0,2 0-66 0 0,1 0 24 0 0,1 0-3 0 0,-1 2-28 0 0,-2 1-2 0 0,1-1 0 0 0,-2 8 72 0 0,1 8-20 0 0,2 6-65 0 0,4 4 59 0 0,1 5-21 0 0,2 2 5 0 0,-1 3 0 0 0,4 5 0 0 0,0 2 0 0 0,0 4 0 0 0,1 4 0 0 0,0 1-112 0 0,2 4 32 0 0,-2 1-110 0 0,0 2 121 0 0,-1 1-40 0 0,1 2 13 0 0,0 0 0 0 0,1 0 0 0 0,-1-1 74 0 0,1-3 45 0 0,-1-3 1 0 0,1-3 16 0 0,-1-3-160 0 0,-2-4 47 0 0,1-5-23 0 0,-1 2 0 0 0,-1-4 0 0 0,0-4 0 0 0,-1-6 0 0 0,-1-6 0 0 0,-2-4 74 0 0,0-6-95 0 0,-4 9 2248 0 0,4-29-2117 0 0,0-1-2 0 0,1-4-6 0 0,-1-4-6 0 0,-1-4-28 0 0,0-4-2 0 0,2-4 0 0 0,1-4-2 0 0,1-2-75 0 0,2-11 22 0 0,-1-4-11 0 0,1-3 0 0 0,-1-2 0 0 0,-1 0 0 0 0,-1 0 0 0 0,-1 0-75 0 0,-1-9 96 0 0,-1 1-31 0 0,-2 0 10 0 0,-1 3 0 0 0,0 2 0 0 0,0 2 74 0 0,-1 3-95 0 0,1 3 32 0 0,0 1-105 0 0,2-3 121 0 0,0 3-40 0 0,0 2 13 0 0,0-2 0 0 0,0 3 0 0 0,2 2 0 0 0,1 4 0 0 0,0 4 0 0 0,0 3 0 0 0,0 3 0 0 0,1 3 0 0 0,-1 1 0 0 0,0 2 0 0 0,0 0 74 0 0,-1 2-95 0 0,1 1 106 0 0,0 0-106 0 0,-1 1 32 0 0,1 1-11 0 0,0 1 0 0 0,1-3 74 0 0,2-2-95 0 0,0 1 32 0 0,1 1-11 0 0,0 0 0 0 0,0 2 0 0 0,2 0 0 0 0,3-3 0 0 0,3-1 0 0 0,1 1 0 0 0,0 1 0 0 0,2 0 0 0 0,1-1 0 0 0,2-2 93 0 0,-1 1-45 0 0,0 1-56 0 0,-1-1 19 0 0,0 0-114 0 0,2-2 132 0 0,-2 2-43 0 0,-2 3 14 0 0,2 1 0 0 0,1 1 0 0 0,-1 2 0 0 0,-1 1 0 0 0,0 2 0 0 0,0-1 0 0 0,-5 3 0 0 0,1 0 0 0 0,0 2 0 0 0,1 0 0 0 0,-2 1 0 0 0,-2 2 0 0 0,-1 0 0 0 0,3 3 0 0 0,2 2 0 0 0,1 2 0 0 0,1 2 0 0 0,1 1 0 0 0,-1 0 0 0 0,0 2 0 0 0,0 1 0 0 0,0 2 0 0 0,0 3 0 0 0,-2 1 0 0 0,-1 3 0 0 0,0 1 0 0 0,0 1 74 0 0,0 0-95 0 0,-1 1 32 0 0,1 0-11 0 0,2 6 0 0 0,1 7 84 0 0,1 6 4 0 0,0 4-108 0 0,-3-1 36 0 0,-2-5-16 0 0,1 0 0 0 0,-1-3 0 0 0,-2-4 0 0 0,-2-3 0 0 0,-1-3 0 0 0,-2-2 0 0 0,-2-3 0 0 0,-2 3 74 0 0,-2 3-95 0 0,0 1 32 0 0,-2-1-11 0 0,-5 1 74 0 0,-5 3-95 0 0,-8 1 106 0 0,-7 1-106 0 0,-1-2 32 0 0,1-4-11 0 0,-3 0 0 0 0,1-3 0 0 0,2-3 0 0 0,-2 0 0 0 0,2-3 0 0 0,2-4 0 0 0,3 0 0 0 0,4-2-94 0 0,0 0-178 0 0,1 0-160 0 0,5-2-241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0.428"/>
    </inkml:context>
    <inkml:brush xml:id="br0">
      <inkml:brushProperty name="width" value="0.35" units="cm"/>
      <inkml:brushProperty name="height" value="0.35" units="cm"/>
      <inkml:brushProperty name="color" value="#DA0C07"/>
      <inkml:brushProperty name="inkEffects" value="lava"/>
      <inkml:brushProperty name="anchorX" value="-44493.99219"/>
      <inkml:brushProperty name="anchorY" value="-26604.49023"/>
      <inkml:brushProperty name="scaleFactor" value="0.5"/>
    </inkml:brush>
  </inkml:definitions>
  <inkml:trace contextRef="#ctx0" brushRef="#br0">0 514 8264 0 0,'0'0'856'0'0,"3"-1"-999"0"0,2-1 491 0 0,4 0-33 0 0,2 0-206 0 0,3 1-109 0 0,-1 2 27 0 0,-1 1-27 0 0,0 2-84 0 0,0 3-191 0 0,-3-1 190 0 0,0 1 87 0 0,0 0-24 0 0,-1-1 22 0 0,-3-2 74 0 0,-1-1 17 0 0,1-1 18 0 0,0 1 1 0 0,0-1 20 0 0,2 0-4 0 0,1 1 2 0 0,3-1 0 0 0,0-2-150 0 0,3 1 118 0 0,1 1-117 0 0,3 0 32 0 0,3 3-11 0 0,3 2 0 0 0,2 4 0 0 0,-2 1 0 0 0,-2 2 0 0 0,0 2 0 0 0,-3 0 84 0 0,-3 0-108 0 0,-2 0 36 0 0,-4-2-12 0 0,-2 2-103 0 0,-3 0 132 0 0,-2 5-43 0 0,0 2 14 0 0,-3 4 0 0 0,-1-3 0 0 0,-1-1 0 0 0,0-6 0 0 0,0-5 0 0 0,1-3 74 0 0,-2-1-95 0 0,-1 0 32 0 0,0-2-11 0 0,1-2 0 0 0,0-1 74 0 0,1-1 182 0 0,-2-4-101 0 0,1 0 46 0 0,-1-3-119 0 0,0-1 0 0 0,1-2-14 0 0,1-2-2 0 0,1-1-2 0 0,0 1-75 0 0,2-5 22 0 0,1-1-11 0 0,1 0 0 0 0,1-1 0 0 0,1-2 0 0 0,2 0 0 0 0,3-4 0 0 0,0-6 0 0 0,2-2 0 0 0,-2 0 0 0 0,1-1 0 0 0,1 0 0 0 0,0 2 74 0 0,1-1-95 0 0,6-7 32 0 0,0 1-11 0 0,-1-1 0 0 0,0 2 0 0 0,0 2 0 0 0,3-6 0 0 0,1 2 0 0 0,0 1 0 0 0,5-2 0 0 0,-1 3 0 0 0,1 4 0 0 0,-2 4 0 0 0,-2 6 0 0 0,-3 3-103 0 0,-1 3 132 0 0,3 3-43 0 0,0 4-61 0 0,-2 2 96 0 0,-4 4-31 0 0,-1 2-65 0 0,-4 2 96 0 0,-4 0-106 0 0,-2 0 106 0 0,-3 0-106 0 0,1 3 22 0 0,0 3-7 0 0,0 0-2 0 0,0 1-224 0 0,0-1-123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1.027"/>
    </inkml:context>
    <inkml:brush xml:id="br0">
      <inkml:brushProperty name="width" value="0.35" units="cm"/>
      <inkml:brushProperty name="height" value="0.35" units="cm"/>
      <inkml:brushProperty name="color" value="#DA0C07"/>
      <inkml:brushProperty name="inkEffects" value="lava"/>
      <inkml:brushProperty name="anchorX" value="-46103.32813"/>
      <inkml:brushProperty name="anchorY" value="-26777.33789"/>
      <inkml:brushProperty name="scaleFactor" value="0.5"/>
    </inkml:brush>
  </inkml:definitions>
  <inkml:trace contextRef="#ctx0" brushRef="#br0">377 71 3680 0 0,'0'0'0'0'0,"-9"-1"328"0"0,-23-2 2984 0 0,26 2-2608 0 0,0 0 49 0 0,5 1-661 0 0,-5 6-84 0 0,-2 6 11 0 0,-5 6-19 0 0,-7 3 0 0 0,-5 5 74 0 0,0-1-95 0 0,-2-1 32 0 0,2-2-11 0 0,2-1 74 0 0,3-1-95 0 0,0-3 32 0 0,1 6 63 0 0,-3 2-95 0 0,3 3 32 0 0,2-1-11 0 0,4 0 0 0 0,4-1 0 0 0,1 4 74 0 0,5-1-95 0 0,3 1 32 0 0,5 3-282 0 0,2-2 236 0 0,5-3 29 0 0,7 0 158 0 0,3-5-126 0 0,4-4-23 0 0,6-4 8 0 0,5-3-11 0 0,6-5 93 0 0,-1-4-120 0 0,-4-4 255 0 0,-4-3-102 0 0,-2-4 38 0 0,-2-2-4 0 0,-4-3-187 0 0,-2-1 54 0 0,-3-2-27 0 0,-1-2 0 0 0,-1 0 0 0 0,-1-3 0 0 0,-2 0 0 0 0,-2-1 0 0 0,1-2 0 0 0,-2-1 0 0 0,-1 0-112 0 0,-2-1 69 0 0,-2 0 170 0 0,-1-1-5 0 0,-1 1 25 0 0,-2 0 4 0 0,-2-1-37 0 0,-3 0 2 0 0,0 1-2 0 0,-2-1-2 0 0,-3 0-38 0 0,-2 1 2 0 0,0 0-2 0 0,-2 1-2 0 0,-1 2-84 0 0,-2 2 24 0 0,0 2-106 0 0,1 2 121 0 0,0 2-40 0 0,-3 1 246 0 0,-1 1-188 0 0,-5 5-295 0 0,1 2 235 0 0,3 4-178 0 0,5 1 17 0 0,0 2-4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1.688"/>
    </inkml:context>
    <inkml:brush xml:id="br0">
      <inkml:brushProperty name="width" value="0.35" units="cm"/>
      <inkml:brushProperty name="height" value="0.35" units="cm"/>
      <inkml:brushProperty name="color" value="#DA0C07"/>
      <inkml:brushProperty name="inkEffects" value="lava"/>
      <inkml:brushProperty name="anchorX" value="-46747.76172"/>
      <inkml:brushProperty name="anchorY" value="-27347.65625"/>
      <inkml:brushProperty name="scaleFactor" value="0.5"/>
    </inkml:brush>
  </inkml:definitions>
  <inkml:trace contextRef="#ctx0" brushRef="#br0">338 84 920 0 0,'-31'-10'6025'0'0,"20"7"-5816"0"0,2 0 159 0 0,2 1-285 0 0,-6 2 20 0 0,-2 1-122 0 0,1 1 127 0 0,-4 4-60 0 0,0 0-56 0 0,3 0 93 0 0,2 2-106 0 0,1 1 106 0 0,1 1-106 0 0,-4 0 218 0 0,-1 0-82 0 0,1 1 32 0 0,1 0-3 0 0,-1 2-47 0 0,-1 0 4 0 0,1 1-3 0 0,2 0-2 0 0,1 3-38 0 0,3 1-63 0 0,2 1 118 0 0,4 2-142 0 0,4 3 118 0 0,2 1-110 0 0,2 3 32 0 0,2 0-11 0 0,4-1 74 0 0,4 1-95 0 0,0-2 32 0 0,0 0-11 0 0,3-3 93 0 0,6 3-45 0 0,0-1-56 0 0,3-3 159 0 0,1-4-79 0 0,0-3 28 0 0,3-2-4 0 0,5-5-112 0 0,1-2 32 0 0,-2-4-16 0 0,-3-2 0 0 0,-5-2 0 0 0,-6-1 0 0 0,-2-1 0 0 0,1-1 84 0 0,-4 0-34 0 0,-4 2 16 0 0,-3-2-2 0 0,1-2 37 0 0,1-4 102 0 0,3-6-139 0 0,-1-5 10 0 0,-1-3-4 0 0,-1 0-81 0 0,-3-2 96 0 0,-2 1-106 0 0,-2-1 106 0 0,-2 1 25 0 0,-2-1 3 0 0,-1 1 6 0 0,0-1 1 0 0,-2 1-47 0 0,-2 1 4 0 0,-2-1-3 0 0,1 1-2 0 0,-2 1 84 0 0,-1 1-6 0 0,0 1 8 0 0,-1 1 2 0 0,1 1-187 0 0,-1 2 147 0 0,-2 1-147 0 0,0 1 115 0 0,-1 2-109 0 0,1 1-80 0 0,-4 2 39 0 0,-3 0-11 0 0,0 3-10 0 0,-1 1 98 0 0,-3 3-318 0 0,0 2 162 0 0,3 1-60 0 0,-3 1-383 0 0,2 0-140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2.666"/>
    </inkml:context>
    <inkml:brush xml:id="br0">
      <inkml:brushProperty name="width" value="0.35" units="cm"/>
      <inkml:brushProperty name="height" value="0.35" units="cm"/>
      <inkml:brushProperty name="color" value="#DA0C07"/>
      <inkml:brushProperty name="inkEffects" value="lava"/>
      <inkml:brushProperty name="anchorX" value="-46036.67969"/>
      <inkml:brushProperty name="anchorY" value="-26634.5"/>
      <inkml:brushProperty name="scaleFactor" value="0.5"/>
    </inkml:brush>
  </inkml:definitions>
  <inkml:trace contextRef="#ctx0" brushRef="#br0">298 855 8808 0 0,'0'0'1349'0'0,"0"-2"-1348"0"0,4-3 17 0 0,1-3-18 0 0,2-4 0 0 0,1-3 0 0 0,2-3 0 0 0,9-8 0 0 0,3-3 0 0 0,3-1 0 0 0,0-2 0 0 0,0 0 0 0 0,-1 0 0 0 0,0 1 140 0 0,0 0-68 0 0,1 0 18 0 0,7-5 0 0 0,1-1-105 0 0,-1 1 30 0 0,5-4-15 0 0,1-2 0 0 0,1-2 0 0 0,-4 3 0 0 0,-4 6 0 0 0,-6 5 0 0 0,-5 5 0 0 0,-4 4 0 0 0,-3 3 0 0 0,-2 0 0 0 0,-2 2 0 0 0,-4 2 74 0 0,-1 4-95 0 0,-3 2 32 0 0,-1 2-11 0 0,-3 0 0 0 0,-2-1 0 0 0,-6-1-103 0 0,-8 0-17 0 0,-1 2 73 0 0,-3 0-27 0 0,-1 3 10 0 0,-1 4 74 0 0,-6 3-20 0 0,0 4 10 0 0,0 1 0 0 0,0 2 0 0 0,2 3 0 0 0,2 1 0 0 0,1 1 0 0 0,1 1 0 0 0,0 1 0 0 0,2 2 0 0 0,-2 1 0 0 0,0 1-75 0 0,0-1 96 0 0,1 3-31 0 0,-1 2 10 0 0,2 0 0 0 0,-1 2 0 0 0,1-1 0 0 0,1 1 0 0 0,-1 1 0 0 0,1 2 0 0 0,-4 4 0 0 0,2 1 0 0 0,2-2 0 0 0,1-1 0 0 0,2-1 0 0 0,0 0 0 0 0,2-1 0 0 0,1 0 0 0 0,1 0 0 0 0,0-1 0 0 0,2 0 0 0 0,1 2 0 0 0,4 0 0 0 0,1 0 0 0 0,0 0 0 0 0,2 6 0 0 0,1 7-112 0 0,0-2 69 0 0,3 0 48 0 0,2-5-15 0 0,0-2 84 0 0,2-3-95 0 0,-1-3 32 0 0,2-1-11 0 0,1-1 0 0 0,1 0 0 0 0,-1-2 0 0 0,2 6 74 0 0,2 5-95 0 0,1 1 32 0 0,-1-2-11 0 0,4 4 0 0 0,-1-3 0 0 0,2-1 0 0 0,0 1 74 0 0,1 4-95 0 0,0 3 106 0 0,0-1-31 0 0,-2-3 10 0 0,0 1 0 0 0,-1-3-75 0 0,-2-3 22 0 0,-2-2-11 0 0,1-2 0 0 0,-1 3 0 0 0,1 5 0 0 0,2 6 0 0 0,0 0 0 0 0,-2-3 0 0 0,0-2 0 0 0,-1-1 0 0 0,-3-1 0 0 0,-1-3 0 0 0,-1 4 0 0 0,0 2 0 0 0,-2 1 0 0 0,1-5 0 0 0,0-3 0 0 0,-1-5 0 0 0,0-5 0 0 0,-1-2 0 0 0,-1-6 0 0 0,0-3 0 0 0,0-4 0 0 0,0-3 0 0 0,-1-2 0 0 0,0-1 74 0 0,1-1-95 0 0,0 1 32 0 0,-1 2-11 0 0,1 1 0 0 0,-1-1 0 0 0,0 0 0 0 0,-2 1 0 0 0,0-1-196 0 0,0 0 65 0 0,-2 1-30 0 0,0 1-429 0 0,-3 3-222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3.235"/>
    </inkml:context>
    <inkml:brush xml:id="br0">
      <inkml:brushProperty name="width" value="0.35" units="cm"/>
      <inkml:brushProperty name="height" value="0.35" units="cm"/>
      <inkml:brushProperty name="color" value="#DA0C07"/>
      <inkml:brushProperty name="inkEffects" value="lava"/>
      <inkml:brushProperty name="anchorX" value="-45348.89063"/>
      <inkml:brushProperty name="anchorY" value="-27866.6875"/>
      <inkml:brushProperty name="scaleFactor" value="0.5"/>
    </inkml:brush>
  </inkml:definitions>
  <inkml:trace contextRef="#ctx0" brushRef="#br0">1 265 5120 0 0,'0'0'766'0'0,"2"0"-692"0"0,0 0-86 0 0,0 0-79 0 0,2 0 46 0 0,2-2-23 0 0,2-1 78 0 0,-1 0 82 0 0,-3-1-46 0 0,0-2 22 0 0,1-1 360 0 0,0 2-39 0 0,-3-1 52 0 0,-1 0 5 0 0,3-10 1586 0 0,-5 11-1856 0 0,0 1 40 0 0,0 0-51 0 0,0 2-2 0 0,0 0-106 0 0,0 1 70 0 0,1 2-143 0 0,0-1 16 0 0,0 0 0 0 0,0 0 0 0 0,2-2 0 0 0,3-1 0 0 0,-1-1 93 0 0,4-1-120 0 0,2 0 41 0 0,4 0 60 0 0,1 1-95 0 0,2 0 32 0 0,2 0 203 0 0,2 0-70 0 0,2-1 34 0 0,1 1-2 0 0,2-1-206 0 0,1-1 60 0 0,1 0-30 0 0,6-2 0 0 0,5-1 0 0 0,0 2 0 0 0,-2-1 0 0 0,-4 2 0 0 0,-2 0 0 0 0,-3 1 0 0 0,-1-2 0 0 0,-1 1 0 0 0,-2 0 0 0 0,-1 1 0 0 0,-1-2 0 0 0,5 0 0 0 0,1 0 0 0 0,-2 0 0 0 0,-3 1 0 0 0,-2 1 0 0 0,-3 2 0 0 0,-1 0 84 0 0,-3 1 13 0 0,-3 0 11 0 0,-4 1-184 0 0,-2 0-393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4.063"/>
    </inkml:context>
    <inkml:brush xml:id="br0">
      <inkml:brushProperty name="width" value="0.35" units="cm"/>
      <inkml:brushProperty name="height" value="0.35" units="cm"/>
      <inkml:brushProperty name="color" value="#DA0C07"/>
      <inkml:brushProperty name="inkEffects" value="lava"/>
      <inkml:brushProperty name="anchorX" value="-1004.56403"/>
      <inkml:brushProperty name="anchorY" value="-2308.74878"/>
      <inkml:brushProperty name="scaleFactor" value="0.5"/>
    </inkml:brush>
  </inkml:definitions>
  <inkml:trace contextRef="#ctx0" brushRef="#br0">536 89 5872 0 0,'-2'-4'640'0'0,"-2"-3"-402"0"0,0 1 181 0 0,-2-2-76 0 0,-2-2 223 0 0,1 1-527 0 0,1 2 154 0 0,-5-2 11 0 0,0 2-134 0 0,-5-2 79 0 0,-4 3 58 0 0,-1 1-19 0 0,-2 4 21 0 0,-2 2-124 0 0,1 2 55 0 0,-2 4 118 0 0,2 1-178 0 0,0 2-80 0 0,-3 4 20 0 0,-2 3-20 0 0,-1 6-75 0 0,-1 2 96 0 0,1 4-31 0 0,2 2 10 0 0,3-2 0 0 0,5 0 0 0 0,3 2 0 0 0,3 5 0 0 0,3 4 0 0 0,4 4 112 0 0,3-1-60 0 0,4-5-60 0 0,2-3-111 0 0,2-5 54 0 0,1-2-18 0 0,1-2 95 0 0,5 1-25 0 0,1-1 13 0 0,1-2 0 0 0,1-2 102 0 0,1-3-131 0 0,3-2 230 0 0,5 0-142 0 0,4-1 122 0 0,1-4-97 0 0,-1-3 30 0 0,4-3-10 0 0,-2-2-122 0 0,-1-3 36 0 0,-3 0-18 0 0,-3-1 84 0 0,-5-1-34 0 0,-1 1 16 0 0,-1-1-2 0 0,0 0-75 0 0,1-1 22 0 0,-1-1 250 0 0,4-1 252 0 0,-1 0-233 0 0,1-3-154 0 0,-2-4 74 0 0,0 1-119 0 0,-3-1 26 0 0,0-1-11 0 0,-4 1-19 0 0,-2 1 6 0 0,-1 0-3 0 0,-1 1 0 0 0,-1 0-94 0 0,0-3 28 0 0,0 0-14 0 0,-1-2 0 0 0,0-2 0 0 0,-1-1 74 0 0,0 0-95 0 0,1 1 32 0 0,-1 1-11 0 0,0 1 0 0 0,-2-1 0 0 0,2-5 0 0 0,-1 0 0 0 0,-2-1 84 0 0,-2 2-24 0 0,2 0 12 0 0,-1 2 0 0 0,-1 1-84 0 0,0 0 24 0 0,-1 1-12 0 0,1 0 0 0 0,0 2 0 0 0,1-1-150 0 0,1 1 81 0 0,1 0-23 0 0,0 1 105 0 0,1-1 122 0 0,-3 1-66 0 0,1 0 23 0 0,0 1-105 0 0,0-1-84 0 0,0 2 35 0 0,-2-1-11 0 0,0 2 84 0 0,1-1 126 0 0,-2-1-68 0 0,-1-1 23 0 0,-2-4-366 0 0,-1 2 260 0 0,-1-2 6 0 0,2 0 255 0 0,2 1-219 0 0,-2 2-20 0 0,2 3-77 0 0,1 4 93 0 0,-1 1-419 0 0,0 0-93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3.762"/>
    </inkml:context>
    <inkml:brush xml:id="br0">
      <inkml:brushProperty name="width" value="0.35" units="cm"/>
      <inkml:brushProperty name="height" value="0.35" units="cm"/>
      <inkml:brushProperty name="color" value="#DA0C07"/>
      <inkml:brushProperty name="inkEffects" value="lava"/>
      <inkml:brushProperty name="anchorX" value="-46838.75391"/>
      <inkml:brushProperty name="anchorY" value="-28235.94531"/>
      <inkml:brushProperty name="scaleFactor" value="0.5"/>
    </inkml:brush>
  </inkml:definitions>
  <inkml:trace contextRef="#ctx0" brushRef="#br0">0 139 920 0 0,'4'-3'7732'0'0,"-2"0"-7472"0"0,0 1-47 0 0,-1-1-376 0 0,0 1 123 0 0,0 1-58 0 0,-1 1 114 0 0,2-2-32 0 0,4 2 16 0 0,1-3 0 0 0,1 1 0 0 0,1-2 149 0 0,-2 1-70 0 0,1 1 19 0 0,0-2-28 0 0,3 0-4 0 0,1-2 0 0 0,3 1-2 0 0,2 0 37 0 0,0 0-10 0 0,1-1 5 0 0,5-1-234 0 0,5-2-427 0 0,4 1 285 0 0,1-2 233 0 0,-3 0-66 0 0,3 0-363 0 0,1 0-348 0 0,-2 0-2445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5.279"/>
    </inkml:context>
    <inkml:brush xml:id="br0">
      <inkml:brushProperty name="width" value="0.35" units="cm"/>
      <inkml:brushProperty name="height" value="0.35" units="cm"/>
      <inkml:brushProperty name="color" value="#DA0C07"/>
      <inkml:brushProperty name="inkEffects" value="lava"/>
      <inkml:brushProperty name="anchorX" value="-47899.41406"/>
      <inkml:brushProperty name="anchorY" value="-28724.83008"/>
      <inkml:brushProperty name="scaleFactor" value="0.5"/>
    </inkml:brush>
  </inkml:definitions>
  <inkml:trace contextRef="#ctx0" brushRef="#br0">197 1010 3224 0 0,'0'0'0'0'0,"-3"0"288"0"0,-1 0-336 0 0,0-4 96 0 0,-3 0-48 0 0,1-1 485 0 0,-1-1-110 0 0,-1-1 70 0 0,-1 0 2 0 0,1 0-186 0 0,-1 0 16 0 0,-1 0-25 0 0,1 0-2 0 0,-1 1-68 0 0,1 2 20 0 0,-2 0-20 0 0,2 2 4 0 0,2 0 156 0 0,-1 0-7 0 0,1-1 21 0 0,0-1 3 0 0,-7-1 857 0 0,9 3-960 0 0,0 0 98 0 0,1 0-55 0 0,0-1-8 0 0,-1-2-3 0 0,2-2-84 0 0,1 1-4 0 0,0-1-4 0 0,1-2-4 0 0,2-3-38 0 0,-1-2 12 0 0,3-1-16 0 0,0-4 4 0 0,1 0-49 0 0,4-7 126 0 0,-1-2-161 0 0,1-1-70 0 0,1-1 92 0 0,1 0-113 0 0,0 1 32 0 0,1-2 73 0 0,-2 1-108 0 0,3-2 110 0 0,-1 0-107 0 0,1-2 32 0 0,-1-1-142 0 0,1 0 56 0 0,0 1-23 0 0,0 0 114 0 0,1 0-32 0 0,-1 2 16 0 0,1 1 0 0 0,-1 2 0 0 0,-1 2 0 0 0,0 2 0 0 0,-2 1 0 0 0,0 3 0 0 0,1 1 0 0 0,0 1 0 0 0,-1 2 0 0 0,-2 3 0 0 0,-2 4 0 0 0,-2 3 0 0 0,-2 3 0 0 0,-1 0 0 0 0,-3 1 0 0 0,-4 0 0 0 0,-1 2-112 0 0,-2 2 60 0 0,-1 2-15 0 0,-3 3-45 0 0,-2 0 5 0 0,1 1-3 0 0,0 0-2 0 0,0 1 130 0 0,-1 2-36 0 0,2 0 18 0 0,0 1 0 0 0,1 1 0 0 0,2 1-84 0 0,1 1 108 0 0,1 1-111 0 0,1 0 108 0 0,2 0-31 0 0,1 1 10 0 0,3 0 0 0 0,2 1 0 0 0,1 2 0 0 0,3 0 0 0 0,0 0 0 0 0,3 0-94 0 0,6 3-196 0 0,3-2 199 0 0,2-1-9 0 0,1 0 21 0 0,2-1 5 0 0,1 0 2 0 0,1-1 84 0 0,-1 1-136 0 0,1 0 156 0 0,1 0-160 0 0,0-1 160 0 0,0 0-123 0 0,1-1 112 0 0,1 1-106 0 0,-2 0 106 0 0,-1-1-31 0 0,-1 0 10 0 0,-1 0 0 0 0,0 2 0 0 0,3 3 0 0 0,-2 1 0 0 0,-2 0 0 0 0,-2-1 0 0 0,-2 1 0 0 0,-4 0 0 0 0,-2-1 0 0 0,-2 0-75 0 0,-3 0 96 0 0,1 2-106 0 0,-3 1 106 0 0,-2-1-31 0 0,-3 3 10 0 0,0-1 0 0 0,-1-2 0 0 0,0-4 0 0 0,1-3 0 0 0,0-5 0 0 0,0-3 0 0 0,2-2 0 0 0,-1-3 0 0 0,1-1 0 0 0,0-1 0 0 0,5 4 205 0 0,2-1 343 0 0,2 1-375 0 0,4-1-177 0 0,2-1 50 0 0,1-1-46 0 0,1-1-112 0 0,2 0 218 0 0,0-1-22 0 0,1 0 23 0 0,1-1 4 0 0,0 0-130 0 0,1-1-84 0 0,1 0 35 0 0,4 1-13 0 0,5 0 93 0 0,0-1-25 0 0,0 0 13 0 0,-3 0 130 0 0,-2 0-64 0 0,-2-1 16 0 0,-2-1-94 0 0,-1-1 26 0 0,-1-1-14 0 0,6-5 0 0 0,2-2 0 0 0,-1-1 0 0 0,0 2 0 0 0,-3-1 0 0 0,-1 0 0 0 0,0 1 0 0 0,1-2 0 0 0,3-2 0 0 0,-1-4 0 0 0,2-1 84 0 0,0-2-34 0 0,0-1-59 0 0,4-6 20 0 0,1 1-11 0 0,-3 0 0 0 0,-4 1 0 0 0,-2 2 0 0 0,-4 1 0 0 0,-4 2 0 0 0,-1 0 0 0 0,-4 1 0 0 0,-1 0 0 0 0,-2 1 0 0 0,-2-2-103 0 0,0-2 132 0 0,-4 0-43 0 0,-1 2 14 0 0,-1 4 0 0 0,-2 1 0 0 0,-1 3 0 0 0,0 2 0 0 0,-2 3 0 0 0,-1 0 0 0 0,0 1 0 0 0,0 1 93 0 0,-2 3-120 0 0,-1-1-62 0 0,0 2 44 0 0,1 0-23 0 0,0 2 78 0 0,1 1-20 0 0,1 0 10 0 0,0 1 0 0 0,-2 3 0 0 0,-2-1 0 0 0,-2 1 0 0 0,-1 0 0 0 0,-1 2 0 0 0,-2 0 0 0 0,-2 1 74 0 0,0 0-95 0 0,0 0 32 0 0,1 0 63 0 0,1-1-2 0 0,-1 2 118 0 0,1-1-133 0 0,3-1-57 0 0,0 1 15 0 0,1 0-15 0 0,0 0 0 0 0,1 2 0 0 0,0 0 0 0 0,1 1-84 0 0,1 1 108 0 0,0 0-36 0 0,0 1 12 0 0,2-2 0 0 0,1 4 0 0 0,3 2 0 0 0,3 1 0 0 0,1 1 84 0 0,2 1-108 0 0,-1-1 36 0 0,1 1-12 0 0,0 0 0 0 0,-1-1 0 0 0,2 0 0 0 0,1 0 0 0 0,0-1 0 0 0,1-1 0 0 0,0 0 0 0 0,0 0 0 0 0,1 0 0 0 0,0-1 0 0 0,0 2 0 0 0,0 1 0 0 0,0 0 0 0 0,-1 0 0 0 0,1-1 0 0 0,-1 0 74 0 0,3 3-20 0 0,0-1 10 0 0,1 0 0 0 0,0 0 0 0 0,0-1-75 0 0,5 4 22 0 0,4 3 63 0 0,0-2-95 0 0,0-1 32 0 0,0-4-11 0 0,-1-3 0 0 0,1-3 0 0 0,0-3 0 0 0,0-2 0 0 0,1-2 0 0 0,1 0 0 0 0,1-2 0 0 0,1 0 0 0 0,-2-1 0 0 0,5-2 0 0 0,0 0 0 0 0,1-1 0 0 0,3 1 0 0 0,-2 0 0 0 0,0 0-112 0 0,-2 0 41 0 0,0 0-9 0 0,-2 0-1 0 0,-1 0-83 0 0,1 0 14 0 0,-1 0-18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6.269"/>
    </inkml:context>
    <inkml:brush xml:id="br0">
      <inkml:brushProperty name="width" value="0.35" units="cm"/>
      <inkml:brushProperty name="height" value="0.35" units="cm"/>
      <inkml:brushProperty name="color" value="#DA0C07"/>
      <inkml:brushProperty name="inkEffects" value="lava"/>
      <inkml:brushProperty name="anchorX" value="-50546.50781"/>
      <inkml:brushProperty name="anchorY" value="-29403.91406"/>
      <inkml:brushProperty name="scaleFactor" value="0.5"/>
    </inkml:brush>
  </inkml:definitions>
  <inkml:trace contextRef="#ctx0" brushRef="#br0">765 211 5528 0 0,'0'0'488'0'0,"0"-1"-458"0"0,0-4 20 0 0,0-2 563 0 0,0-2-84 0 0,0-1 66 0 0,-1 0 357 0 0,-1-2-900 0 0,-2 1 260 0 0,0-2-109 0 0,-1 1-97 0 0,0 0 0 0 0,-2 0-6 0 0,-4 0 182 0 0,1 0-164 0 0,-1 1 67 0 0,1 1-18 0 0,0 0 29 0 0,-4 1 216 0 0,-3 1-284 0 0,0 1 21 0 0,-2 1-29 0 0,-1 3-5 0 0,-2-1-3 0 0,-1 2-19 0 0,0 0 6 0 0,-1 1-3 0 0,-5 3 0 0 0,0 1-28 0 0,0 2-76 0 0,1 1 94 0 0,2 1-107 0 0,1 0 32 0 0,2 1-11 0 0,-5 3 74 0 0,-5 4-95 0 0,-3 4 32 0 0,1 1-11 0 0,3 1 0 0 0,4 0 0 0 0,5-1 0 0 0,3 1 0 0 0,3 0 0 0 0,3 1 0 0 0,1 0 0 0 0,1 8-94 0 0,1 3 121 0 0,2 1-40 0 0,4 5 13 0 0,5 0 93 0 0,2 0-120 0 0,8 3 41 0 0,4-3-14 0 0,4-4 0 0 0,6 0 0 0 0,2-5 0 0 0,1-4 0 0 0,-1-5 0 0 0,-2-4 0 0 0,0-5 0 0 0,0-2 0 0 0,-2-4 0 0 0,0-3 0 0 0,0-1 0 0 0,-3-3 0 0 0,1 0 0 0 0,-2-2 0 0 0,-1 0 0 0 0,0-2 0 0 0,0 1 0 0 0,1-3 0 0 0,0 0 0 0 0,1-1 0 0 0,1-1 0 0 0,1-1 0 0 0,1-3 0 0 0,-1 0 0 0 0,3-7 0 0 0,6-7-112 0 0,5-9 50 0 0,3-7 73 0 0,4-7-24 0 0,-3 2 13 0 0,-5 3 0 0 0,-5 4 0 0 0,-5 5 74 0 0,-4 5-95 0 0,-3 3 32 0 0,-2 5-11 0 0,-3 3 0 0 0,-3 3-84 0 0,-2 3 108 0 0,0 3-36 0 0,-3 3 12 0 0,-1 2 0 0 0,-1 3 84 0 0,-1 2 16 0 0,-2 2-4 0 0,1-1-128 0 0,0 3 150 0 0,-2 4-147 0 0,1 3 137 0 0,-1 4-135 0 0,-1 1 125 0 0,-2 5-48 0 0,3 6-59 0 0,0 1 20 0 0,1 0-11 0 0,2-1 0 0 0,1-1 0 0 0,2-2 0 0 0,2 1 102 0 0,0-1-131 0 0,2-2 128 0 0,1 0-123 0 0,2-2 110 0 0,2 0-107 0 0,3-2 32 0 0,1-2-11 0 0,2 0 0 0 0,0-1 0 0 0,1-1 0 0 0,7 1 0 0 0,0-1 0 0 0,1-2 0 0 0,5-3 0 0 0,0 0 0 0 0,-1-4 0 0 0,5-2 0 0 0,-1-2 0 0 0,0-2 0 0 0,-1-3 0 0 0,-4 0 0 0 0,-1-1 0 0 0,-2 0-168 0 0,3-1-232 0 0,5-4-103 0 0,6-2-209 0 0,-2-1 449 0 0,3-4-978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7.468"/>
    </inkml:context>
    <inkml:brush xml:id="br0">
      <inkml:brushProperty name="width" value="0.35" units="cm"/>
      <inkml:brushProperty name="height" value="0.35" units="cm"/>
      <inkml:brushProperty name="color" value="#DA0C07"/>
      <inkml:brushProperty name="inkEffects" value="lava"/>
      <inkml:brushProperty name="anchorX" value="-52113.66797"/>
      <inkml:brushProperty name="anchorY" value="-30361.86914"/>
      <inkml:brushProperty name="scaleFactor" value="0.5"/>
    </inkml:brush>
  </inkml:definitions>
  <inkml:trace contextRef="#ctx0" brushRef="#br0">993 1159 3224 0 0,'-13'-21'4189'0'0,"4"11"-3338"0"0,-1-2-319 0 0,-4 0 184 0 0,-6-2-527 0 0,-1 0-181 0 0,-1-1 35 0 0,0 1-43 0 0,-1 0 261 0 0,1 1-46 0 0,-2 0 29 0 0,0 0 4 0 0,0-1 18 0 0,1 0 5 0 0,0-1 0 0 0,0 0 1 0 0,0 0-215 0 0,-7-3 52 0 0,-5-1 1 0 0,-7-2 46 0 0,-5 3-106 0 0,2 2-48 0 0,2 3 10 0 0,4 5-12 0 0,4 5 0 0 0,4 3 0 0 0,2 3 0 0 0,3 2 0 0 0,1 3 0 0 0,-1 3 0 0 0,-4 5 0 0 0,0 9-84 0 0,3 2 108 0 0,2 3-36 0 0,4 0 12 0 0,5 1 0 0 0,0 7 0 0 0,2 6 0 0 0,4 0 0 0 0,2 0 0 0 0,6 2 0 0 0,3-3 0 0 0,5-4 0 0 0,5 0 0 0 0,6-4 84 0 0,2-7-34 0 0,2-6 16 0 0,5-2-2 0 0,4-6-75 0 0,4-3 96 0 0,2-4-106 0 0,-3-5 32 0 0,4-4 63 0 0,-1-2 17 0 0,-1-4-112 0 0,5-6 149 0 0,-3-1-48 0 0,-2-2-96 0 0,3-7 368 0 0,-2-1-206 0 0,-2-2 85 0 0,4-7-16 0 0,6-8-251 0 0,4-7 72 0 0,-2-1-139 0 0,-2 0 58 0 0,-6 4-23 0 0,-5 0 78 0 0,-1-6-20 0 0,-4 0 10 0 0,-4 1 74 0 0,-3-1-20 0 0,-4 3 10 0 0,-2-9 0 0 0,0-9-75 0 0,-2 0 22 0 0,-3 3-11 0 0,-1 8 0 0 0,-3 4 0 0 0,-1-1-75 0 0,-2 5 96 0 0,-3 4-31 0 0,0 6 84 0 0,-3 4-20 0 0,-1 0 84 0 0,-2 1-95 0 0,-2 1 32 0 0,0 7-86 0 0,-1 5 22 0 0,2 5-11 0 0,1 4 74 0 0,-1 6-95 0 0,2 4 32 0 0,-1 2-11 0 0,0 2 0 0 0,-1 2 0 0 0,0 2 0 0 0,0 2 0 0 0,-1 4 0 0 0,0 8 0 0 0,2 3 0 0 0,3 1 0 0 0,1 7 0 0 0,1 3 0 0 0,2 1 0 0 0,1 9 0 0 0,1 2 0 0 0,0 3 0 0 0,-1 2 0 0 0,1-1 0 0 0,1 1 0 0 0,-2 1 0 0 0,2 0 0 0 0,0 0 0 0 0,0-1 0 0 0,1 0 0 0 0,3 7 0 0 0,1-2 0 0 0,1-1 0 0 0,1-5 0 0 0,1-5 0 0 0,1-2 0 0 0,-1-5 0 0 0,2-1 0 0 0,0-3 0 0 0,0-2 0 0 0,3-2 74 0 0,0-1-20 0 0,1-3 10 0 0,6 1 0 0 0,6-1-75 0 0,7-4 22 0 0,1-3-11 0 0,0-6 0 0 0,6-7 0 0 0,-1-5-75 0 0,-2-4 22 0 0,0-5-11 0 0,-3-4-47 0 0,-2-2 4 0 0,-2-2-3 0 0,4-9-264 0 0,1-7-130 0 0,2-6 96 0 0,-5-1 248 0 0,-5 2-65 0 0,-5 2 40 0 0,-5 4 66 0 0,-4 3-18 0 0,-4 3 18 0 0,0-2-2 0 0,-2 2 141 0 0,-2 1-40 0 0,-1 3 20 0 0,-1 4 0 0 0,-1 2 0 0 0,-2 3 0 0 0,0 5 0 0 0,-2 2 0 0 0,-1 1 168 0 0,-1 4-80 0 0,0 0-46 0 0,1 2 121 0 0,3 2-14 0 0,1 4 9 0 0,1 6 86 0 0,3 6-220 0 0,0 6 282 0 0,1 6-4 0 0,1 6-50 0 0,-1 0-168 0 0,-1-2 48 0 0,0 2-28 0 0,1 1-122 0 0,0 1 36 0 0,-1-2-18 0 0,-1-6 0 0 0,1-4 0 0 0,-1-5 0 0 0,2-2 0 0 0,-2-4 0 0 0,-2-6 0 0 0,-2-4 0 0 0,-1-4-243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7.681"/>
    </inkml:context>
    <inkml:brush xml:id="br0">
      <inkml:brushProperty name="width" value="0.35" units="cm"/>
      <inkml:brushProperty name="height" value="0.35" units="cm"/>
      <inkml:brushProperty name="color" value="#DA0C07"/>
      <inkml:brushProperty name="inkEffects" value="lava"/>
      <inkml:brushProperty name="anchorX" value="-53821.94141"/>
      <inkml:brushProperty name="anchorY" value="-31318.8457"/>
      <inkml:brushProperty name="scaleFactor" value="0.5"/>
    </inkml:brush>
  </inkml:definitions>
  <inkml:trace contextRef="#ctx0" brushRef="#br0">1 19 10136 0 0,'0'0'896'0'0,"6"-7"-78"0"0,0 2-290 0 0,3 1 98 0 0,2 1 2 0 0,0 4-575 0 0,1 2 7 0 0,-2 1-37 0 0,0 6-453 0 0,3 6-716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8.413"/>
    </inkml:context>
    <inkml:brush xml:id="br0">
      <inkml:brushProperty name="width" value="0.35" units="cm"/>
      <inkml:brushProperty name="height" value="0.35" units="cm"/>
      <inkml:brushProperty name="color" value="#DA0C07"/>
      <inkml:brushProperty name="inkEffects" value="lava"/>
      <inkml:brushProperty name="anchorX" value="-54569.51172"/>
      <inkml:brushProperty name="anchorY" value="-32008.51172"/>
      <inkml:brushProperty name="scaleFactor" value="0.5"/>
    </inkml:brush>
  </inkml:definitions>
  <inkml:trace contextRef="#ctx0" brushRef="#br0">0 8 9760 0 0,'4'-1'1056'0'0,"6"-3"-300"0"0,-6 3-480 0 0,-1 0-235 0 0,-1 3-5 0 0,0 6 161 0 0,0 7-147 0 0,-2 7 78 0 0,-1 2-58 0 0,1 2 6 0 0,-1-2-2 0 0,-1-1-86 0 0,0 0 98 0 0,0-1-107 0 0,-2-1 106 0 0,1 1-106 0 0,2 4 32 0 0,1 1-11 0 0,1 0 0 0 0,2 0 0 0 0,1-1 0 0 0,0 0 0 0 0,2-1 0 0 0,5 3 0 0 0,1 5 74 0 0,2-3-95 0 0,-1-1 32 0 0,1-1 63 0 0,-1-2-95 0 0,-2-2 32 0 0,-1-3-11 0 0,-2-4 0 0 0,-3-2 0 0 0,1-1 0 0 0,-3-5 0 0 0,0-2 0 0 0,-2-3 0 0 0,0 1 0 0 0,-1-1 0 0 0,0-2 0 0 0,0 0 0 0 0,-1 0 0 0 0,2-4 0 0 0,3-1 74 0 0,0-3-95 0 0,3-3 32 0 0,0-2-11 0 0,0-2 0 0 0,2-2 0 0 0,1-8 289 0 0,1-1-73 0 0,1-3 39 0 0,0-1 1 0 0,0-1-299 0 0,2-7-250 0 0,2-7 314 0 0,1-3 64 0 0,-2 2 3 0 0,3-2-53 0 0,3-1-284 0 0,4 0 198 0 0,3 4 52 0 0,0 6-19 0 0,-1 9 111 0 0,-2 6 20 0 0,-3 6 10 0 0,1 8 4 0 0,3 6-419 0 0,0 6 278 0 0,0 5 8 0 0,-1 4-10 0 0,0 3 16 0 0,-1 1-84 0 0,0 1 108 0 0,-3 2-36 0 0,0 0 12 0 0,-1 0 0 0 0,-1 1 0 0 0,2 5 0 0 0,-1 0 0 0 0,0 3 0 0 0,-2-1 0 0 0,-2 1 0 0 0,1 6 0 0 0,0-1 0 0 0,-3-1 0 0 0,-2-1 0 0 0,-2-2 74 0 0,-3-1 8 0 0,-1-2 11 0 0,-1 4 2 0 0,-2 0-111 0 0,0-2 32 0 0,-1 2-16 0 0,0-3 0 0 0,-2-3 0 0 0,2-4 0 0 0,-1-3 0 0 0,1-5 0 0 0,-1-4 0 0 0,0-2 74 0 0,1-3-95 0 0,0-1 32 0 0,-1-2-11 0 0,1-1-150 0 0,4 0 6 0 0,-2 0-29 0 0,16-13-1559 0 0,-10 4 1025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39.775"/>
    </inkml:context>
    <inkml:brush xml:id="br0">
      <inkml:brushProperty name="width" value="0.35" units="cm"/>
      <inkml:brushProperty name="height" value="0.35" units="cm"/>
      <inkml:brushProperty name="color" value="#DA0C07"/>
      <inkml:brushProperty name="inkEffects" value="lava"/>
      <inkml:brushProperty name="anchorX" value="-56244.80469"/>
      <inkml:brushProperty name="anchorY" value="-33433.88281"/>
      <inkml:brushProperty name="scaleFactor" value="0.5"/>
    </inkml:brush>
  </inkml:definitions>
  <inkml:trace contextRef="#ctx0" brushRef="#br0">1040 381 6448 0 0,'0'0'576'0'0,"15"-22"1918"0"0,-6 8-1972 0 0,-1 2-192 0 0,-3-2 109 0 0,-2 1-319 0 0,-2-1 80 0 0,-3 2-33 0 0,-1-1 1 0 0,-3 1 0 0 0,-1 0-75 0 0,-4-2 115 0 0,-1 0-149 0 0,-1 1-58 0 0,-4-3 107 0 0,-7-2 61 0 0,1-1-109 0 0,-2 2 42 0 0,-6-2 70 0 0,0 2-127 0 0,-1 2 42 0 0,-5-1 255 0 0,-7-1 194 0 0,-5 2-346 0 0,0 2-192 0 0,1 2 48 0 0,5 5-46 0 0,2 3 0 0 0,3 5 0 0 0,2 1 0 0 0,-4 6 0 0 0,1 2 0 0 0,1 3 0 0 0,-4 5 0 0 0,2 4-150 0 0,3 1 62 0 0,-2 7-26 0 0,3 1 132 0 0,5 1-36 0 0,4-1 18 0 0,4 1 0 0 0,4-2 0 0 0,4-1 0 0 0,2 0 0 0 0,5-1 74 0 0,2 0 26 0 0,2 0 7 0 0,3 2 4 0 0,5 4-130 0 0,4-1 38 0 0,2-5-19 0 0,2-4-94 0 0,2-5 121 0 0,-1-5-115 0 0,2-2 109 0 0,4-4-31 0 0,0-2 84 0 0,2-3-95 0 0,5-1-43 0 0,-1-3 85 0 0,0-2-31 0 0,5-4 122 0 0,0-3-70 0 0,0-2-122 0 0,0-2 0 0 0,0-1-10 0 0,5-5-6 0 0,1-1 112 0 0,0 0-32 0 0,-2 0-59 0 0,0 0 96 0 0,4-4-31 0 0,7-4 94 0 0,-1 0-108 0 0,-2 0 148 0 0,0-1-156 0 0,4-1 48 0 0,-2-1-16 0 0,-5 3 0 0 0,-6 3 0 0 0,-6 3 112 0 0,-4 2 5 0 0,-6 3-144 0 0,-6 5 133 0 0,-3 4-130 0 0,-5 3 36 0 0,-3 2 225 0 0,-1 4-184 0 0,1-1-58 0 0,-1 1 16 0 0,0 0 82 0 0,-2 1-36 0 0,1 1 17 0 0,-1 3-86 0 0,1 1 24 0 0,1 4-12 0 0,-1 2 112 0 0,0 2-51 0 0,2 1 12 0 0,0 0 1 0 0,1 1-2 0 0,0 4 84 0 0,3 1-108 0 0,1 3-48 0 0,1 0 12 0 0,0 2-12 0 0,-1 1 0 0 0,0 1 0 0 0,-1 2 74 0 0,-1 2-95 0 0,1 8 32 0 0,0 2-11 0 0,0 0-131 0 0,0-1 84 0 0,-1 1 53 0 0,3 7 159 0 0,-1 1-141 0 0,1-1-20 0 0,0 0 7 0 0,0-3 73 0 0,-1 1-108 0 0,1-2 36 0 0,1 9-12 0 0,0 1 0 0 0,-1 2 186 0 0,0 0-62 0 0,1-4 30 0 0,-1-1-2 0 0,1 0-178 0 0,1-1 52 0 0,-1 0-26 0 0,2 9 0 0 0,-1-3 0 0 0,-1-1 0 0 0,-2-3 0 0 0,0-6 0 0 0,-2-5-206 0 0,-2-3 88 0 0,-1 3 74 0 0,-2-4 186 0 0,-1-3-26 0 0,-2-4 26 0 0,-1-4-166 0 0,-1-2 48 0 0,-1-5-24 0 0,-1-2 0 0 0,-1-1-75 0 0,-1 1-174 0 0,-3 1 175 0 0,-2 0 76 0 0,-2 1-22 0 0,-3-3 94 0 0,1-4-95 0 0,1-5 32 0 0,3-3-11 0 0,0-3 0 0 0,1-3 0 0 0,1-3 74 0 0,-1 0-95 0 0,1-1 32 0 0,-4-1 63 0 0,0-1-95 0 0,0 0 32 0 0,0-2-11 0 0,0-2 112 0 0,1 0-70 0 0,0-1 28 0 0,-3-2-81 0 0,1-1 22 0 0,1-1-11 0 0,-2-3 74 0 0,2-2-20 0 0,1 1 19 0 0,2-1-2 0 0,2 0-83 0 0,0-2 24 0 0,2 0-12 0 0,3-1-103 0 0,0-1 132 0 0,1-1 106 0 0,1-1-66 0 0,2-8 98 0 0,2-10-53 0 0,1-1-56 0 0,3 0-58 0 0,1-4 122 0 0,1 2-42 0 0,1 4-96 0 0,1 4 107 0 0,3 4-112 0 0,2-5 106 0 0,3 1-106 0 0,2 2 31 0 0,2 1-10 0 0,0 3 103 0 0,8-5 73 0 0,8-5-117 0 0,10-6-59 0 0,10-5 14 0 0,11-2-14 0 0,0 5 0 0 0,-1 5 0 0 0,-4 5 0 0 0,-4 4 0 0 0,-4 5 0 0 0,-3 2 0 0 0,7-6 0 0 0,-1 2 0 0 0,-1 0 168 0 0,6-2 158 0 0,-3 3-222 0 0,-3 4-188 0 0,-5 1-6 0 0,-7 1-31 0 0,-4 2-6 0 0,-6 1 149 0 0,-6 2-128 0 0,-3 1 130 0 0,-3 0-110 0 0,-2 2 107 0 0,-1-2-144 0 0,0 1 43 0 0,-3 2 96 0 0,0 2-32 0 0,-3 3-68 0 0,-2 3 108 0 0,-3 2-110 0 0,-1 2 14 0 0,-2 3 88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4.669"/>
    </inkml:context>
    <inkml:brush xml:id="br0">
      <inkml:brushProperty name="width" value="0.35" units="cm"/>
      <inkml:brushProperty name="height" value="0.35" units="cm"/>
      <inkml:brushProperty name="color" value="#DA0C07"/>
      <inkml:brushProperty name="inkEffects" value="lava"/>
      <inkml:brushProperty name="anchorX" value="-1646.04456"/>
      <inkml:brushProperty name="anchorY" value="-2882.62939"/>
      <inkml:brushProperty name="scaleFactor" value="0.5"/>
    </inkml:brush>
  </inkml:definitions>
  <inkml:trace contextRef="#ctx0" brushRef="#br0">1 63 1376 0 0,'38'-40'7145'0'0,"-21"17"-4629"0"0,-17 32-1983 0 0,-1 4-346 0 0,-3 3-188 0 0,-2 2 45 0 0,1 2-44 0 0,-2 5 0 0 0,1 3 0 0 0,0 4 0 0 0,1 1 0 0 0,1 1 0 0 0,0 11 0 0 0,1 4 0 0 0,3 4 0 0 0,2 3 0 0 0,0 4 0 0 0,-1 3 0 0 0,3 4 0 0 0,0 4 0 0 0,0 0 0 0 0,1 21 121 0 0,0 3-72 0 0,2 2 19 0 0,-2 15-2 0 0,0 0-180 0 0,2-1 80 0 0,0 10-34 0 0,4 8 256 0 0,2 4-175 0 0,0-13-9 0 0,-1-15 7 0 0,-1-18-11 0 0,0-16 0 0 0,0-12 0 0 0,-3-11 0 0 0,2 1 0 0 0,-1-5 0 0 0,-2-6 0 0 0,-1 0 0 0 0,-2-3 0 0 0,-2-5 0 0 0,-1-7 74 0 0,-3-6-20 0 0,0-6-65 0 0,0-4 22 0 0,1-4-11 0 0,-3-3 0 0 0,1 0 0 0 0,-5-7-700 0 0,2-3 489 0 0,1-2-182 0 0,0-3-1089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5.293"/>
    </inkml:context>
    <inkml:brush xml:id="br0">
      <inkml:brushProperty name="width" value="0.35" units="cm"/>
      <inkml:brushProperty name="height" value="0.35" units="cm"/>
      <inkml:brushProperty name="color" value="#DA0C07"/>
      <inkml:brushProperty name="inkEffects" value="lava"/>
      <inkml:brushProperty name="anchorX" value="-2431.8147"/>
      <inkml:brushProperty name="anchorY" value="-5947.79785"/>
      <inkml:brushProperty name="scaleFactor" value="0.5"/>
    </inkml:brush>
  </inkml:definitions>
  <inkml:trace contextRef="#ctx0" brushRef="#br0">0 95 7920 0 0,'3'0'816'0'0,"2"0"-952"0"0,-1 0 421 0 0,-1 0-104 0 0,2 0 279 0 0,-4-2-316 0 0,2-1 160 0 0,4-3-56 0 0,8-2 7 0 0,2-1-164 0 0,0-2 45 0 0,4 0 116 0 0,0 0-31 0 0,-1 1-122 0 0,-1 2 50 0 0,4 0 146 0 0,-3 3-206 0 0,1 3-89 0 0,0 3 23 0 0,0 3-23 0 0,-4 1 0 0 0,-3 2-178 0 0,1 4 89 0 0,1 3-27 0 0,-1 2 133 0 0,0 1-35 0 0,1 1 18 0 0,0 2 0 0 0,1 0 0 0 0,0 1 149 0 0,-2 1-70 0 0,0-1 19 0 0,2 0-112 0 0,-1 4 30 0 0,0 0-16 0 0,1-2-94 0 0,0 0 9 0 0,-3-2-8 0 0,-3-3-3 0 0,-4 0 186 0 0,-3 2 88 0 0,-4-1-117 0 0,-4-1-62 0 0,-4 1-189 0 0,-7 3 240 0 0,-6 2 138 0 0,-4 5-139 0 0,-3 1-50 0 0,-1 2 17 0 0,3-3-16 0 0,1-3 0 0 0,5-3 0 0 0,3-4 0 0 0,0-1 0 0 0,0-2 0 0 0,3-4 0 0 0,0-1 0 0 0,-3 1 0 0 0,1-3 0 0 0,-1-1 0 0 0,0-2 0 0 0,0-2 0 0 0,3-1 0 0 0,-2-1-224 0 0,0-2-823 0 0,3 0 1146 0 0,4 0-382 0 0,2 0-430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6.869"/>
    </inkml:context>
    <inkml:brush xml:id="br0">
      <inkml:brushProperty name="width" value="0.35" units="cm"/>
      <inkml:brushProperty name="height" value="0.35" units="cm"/>
      <inkml:brushProperty name="color" value="#DA0C07"/>
      <inkml:brushProperty name="inkEffects" value="lava"/>
      <inkml:brushProperty name="anchorX" value="-3207.04761"/>
      <inkml:brushProperty name="anchorY" value="-7263.02441"/>
      <inkml:brushProperty name="scaleFactor" value="0.5"/>
    </inkml:brush>
  </inkml:definitions>
  <inkml:trace contextRef="#ctx0" brushRef="#br0">1 5 9416 0 0,'3'-1'1016'0'0,"1"0"-1186"0"0,6-1 1392 0 0,-11 5-1136 0 0,1 5 5 0 0,-1 0-38 0 0,0 2 17 0 0,0 2-6 0 0,1-1-75 0 0,1-2-90 0 0,-2 3 133 0 0,1 1 92 0 0,-1-2-34 0 0,-1 0 126 0 0,2 1-77 0 0,0-2-66 0 0,-1-3 11 0 0,3 1-10 0 0,1-1-2 0 0,4 3 0 0 0,1 6 0 0 0,1 3-84 0 0,0 1 24 0 0,0 1-12 0 0,-2 0 0 0 0,0 1 0 0 0,-1 1 0 0 0,2 2 0 0 0,-2 1 0 0 0,-1 7 0 0 0,-2 7 0 0 0,0 7 0 0 0,0 4 0 0 0,1 1 0 0 0,2-2 0 0 0,-1-6 0 0 0,0-11 0 0 0,1-7 74 0 0,2-8-95 0 0,1-4 32 0 0,2-5 63 0 0,4-1-20 0 0,1-3-65 0 0,-2-1 96 0 0,0-2-106 0 0,0-3 32 0 0,2-1 73 0 0,0-1-108 0 0,-1-2 36 0 0,0 0-12 0 0,0 0 0 0 0,2-2 0 0 0,-1 0 0 0 0,-1-1 0 0 0,-1-1-112 0 0,1-1 32 0 0,2 0-16 0 0,-1-1 186 0 0,1-3 125 0 0,1-4-146 0 0,-1-2-70 0 0,-1 2 20 0 0,0 0-19 0 0,1 0 158 0 0,-1 1-35 0 0,-2-1 20 0 0,-1 0 1 0 0,1 0-168 0 0,1-5 48 0 0,-2-2-24 0 0,0-1 74 0 0,0-5-95 0 0,-3 0 32 0 0,0 1-11 0 0,-1-4-355 0 0,-1-4 298 0 0,0-2 51 0 0,1 2-16 0 0,-4 4 171 0 0,1 4-61 0 0,0 5 17 0 0,0-1 103 0 0,1 5-161 0 0,0 4 52 0 0,1 3-19 0 0,1 2 0 0 0,-1 2 0 0 0,-1 2 0 0 0,-2 3 0 0 0,2 1-94 0 0,-2 1 140 0 0,-1 1-46 0 0,1 2 485 0 0,-1 5-565 0 0,0 0 11 0 0,0 3-11 0 0,4 3 0 0 0,1 1 0 0 0,1 5 74 0 0,4 3 129 0 0,-1 0-107 0 0,-2 1 52 0 0,2 5-13 0 0,-2-1-158 0 0,-1 0 46 0 0,1 5-23 0 0,0 1 0 0 0,0 2 0 0 0,2 9 0 0 0,1 2 0 0 0,0 2 0 0 0,1 0 0 0 0,-2 0 0 0 0,4 9-318 0 0,-1 0 278 0 0,-1 1 32 0 0,0-3-10 0 0,-2-1 18 0 0,0-1 0 0 0,1-1 0 0 0,2 9 270 0 0,1 0-235 0 0,1 1-28 0 0,-2-2 9 0 0,0-3-16 0 0,-1-1 0 0 0,-2-3 0 0 0,2 6 74 0 0,0-1-95 0 0,-1-2 32 0 0,-2-3-161 0 0,0-3 72 0 0,-2-3-21 0 0,-2-1 114 0 0,-2-2-31 0 0,0-2 16 0 0,-2-1 0 0 0,1-1 0 0 0,-1 0 0 0 0,0 0 0 0 0,-1-2 0 0 0,0 0 0 0 0,-3 4 205 0 0,0 0-189 0 0,-1-3-8 0 0,-2-2 3 0 0,1-4-11 0 0,0-4 74 0 0,-2-3-95 0 0,0 1 32 0 0,-1-4-11 0 0,0-2 0 0 0,-2 1 0 0 0,0-3 0 0 0,-2 1 0 0 0,-1-2 0 0 0,0 0 0 0 0,2-4 0 0 0,1-1 0 0 0,2-3 0 0 0,-1-2 0 0 0,-1 0 121 0 0,1-1-62 0 0,-3 1 15 0 0,-3 1-84 0 0,0 2 22 0 0,1-2-12 0 0,0 0 0 0 0,2-2 0 0 0,0-1 0 0 0,1 1 0 0 0,0-2 0 0 0,-2 0 0 0 0,-1 0 0 0 0,-1-2 0 0 0,-1-1 0 0 0,0 0 0 0 0,1-2 0 0 0,-3 0 0 0 0,-2-2 0 0 0,1-1 0 0 0,0-1-131 0 0,1-3 84 0 0,-1-3 230 0 0,0-3-171 0 0,2-1-8 0 0,0 0 7 0 0,3 0-11 0 0,2-1 0 0 0,2 0 0 0 0,-1 0 0 0 0,0-5 0 0 0,0-1 0 0 0,-2 0 0 0 0,1 1 0 0 0,0 1 0 0 0,1 1 0 0 0,1 0 0 0 0,-1 2 0 0 0,1 0 0 0 0,0-1 0 0 0,2-1 0 0 0,0 0 0 0 0,0-2 0 0 0,0 1 0 0 0,1 0-75 0 0,1-1 96 0 0,0-1-31 0 0,1 0 10 0 0,0-2 0 0 0,3-7 74 0 0,2-1-95 0 0,0-2 32 0 0,3-7-11 0 0,1-9 0 0 0,1-10 0 0 0,2 2 0 0 0,0 1 0 0 0,0 4 74 0 0,0 5-95 0 0,1 3 32 0 0,1 3-11 0 0,0 2 0 0 0,2 2 0 0 0,5-7-84 0 0,1 0 108 0 0,1 1-36 0 0,8-4 12 0 0,0 1 0 0 0,1 4 0 0 0,6-5 0 0 0,0 3 0 0 0,1 3 0 0 0,6-5-84 0 0,-1 3 108 0 0,-4 4-36 0 0,-3 2 12 0 0,-2 6 0 0 0,3-3 0 0 0,-2 4 0 0 0,-2 2 0 0 0,-4 4 0 0 0,-3 2 0 0 0,0 0 0 0 0,0 1 0 0 0,-4 3 0 0 0,-5 5 0 0 0,-5 4 0 0 0,-5 5 0 0 0,0 2 0 0 0,-3 2 0 0 0,-1 1 0 0 0,-1 1-103 0 0,-1 2-44 0 0,-1-1 207 0 0,1-1-81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8T17:32:17.906"/>
    </inkml:context>
    <inkml:brush xml:id="br0">
      <inkml:brushProperty name="width" value="0.35" units="cm"/>
      <inkml:brushProperty name="height" value="0.35" units="cm"/>
      <inkml:brushProperty name="color" value="#DA0C07"/>
      <inkml:brushProperty name="inkEffects" value="lava"/>
      <inkml:brushProperty name="anchorX" value="-5446.89307"/>
      <inkml:brushProperty name="anchorY" value="-8266.7627"/>
      <inkml:brushProperty name="scaleFactor" value="0.5"/>
    </inkml:brush>
  </inkml:definitions>
  <inkml:trace contextRef="#ctx0" brushRef="#br0">836 233 2760 0 0,'-11'-27'6912'0'0,"4"20"-6622"0"0,-4 0 125 0 0,-2 1-403 0 0,-1 1 15 0 0,1 0-27 0 0,-1 0 74 0 0,1 1-95 0 0,0-2 106 0 0,0 0-106 0 0,0-1 125 0 0,1-1-56 0 0,0-1 56 0 0,-1 1 61 0 0,-3-1 181 0 0,-2 0-233 0 0,-3 0 16 0 0,-8 0 86 0 0,-1 0-148 0 0,-2 0-67 0 0,0 1-78 0 0,-1 2 30 0 0,0 0-18 0 0,1 2 76 0 0,-6-2 157 0 0,1 1-143 0 0,0-1-20 0 0,3 2-96 0 0,2-1 47 0 0,2 2-23 0 0,3 0 78 0 0,3 0 82 0 0,2 2-46 0 0,0-2 22 0 0,0 2-359 0 0,3-1 270 0 0,2 1 13 0 0,5 0 141 0 0,4 1-54 0 0,4 0 19 0 0,2 0-112 0 0,1 0 30 0 0,2 0-16 0 0,-1 3 0 0 0,1 3 0 0 0,1 2 0 0 0,1 2 0 0 0,1 3 0 0 0,1 1 112 0 0,1 2-32 0 0,1 3 16 0 0,2 7 0 0 0,0 2-112 0 0,1 2 32 0 0,-1 1-16 0 0,-1 2 84 0 0,0 0-34 0 0,-2 1 16 0 0,2 2-2 0 0,-1 2-75 0 0,0 1 22 0 0,1 4-11 0 0,0 12 0 0 0,-1 3 0 0 0,1 3 0 0 0,-1 14 0 0 0,0 1 0 0 0,0 3 0 0 0,0-2 0 0 0,-2-1 0 0 0,1 10 74 0 0,-1 10-20 0 0,1-4-65 0 0,0-7 22 0 0,-1 3-11 0 0,2-1 0 0 0,0-7 0 0 0,0-9 0 0 0,2-4 0 0 0,2-7 0 0 0,-1-9 93 0 0,-1-11-45 0 0,0-5 261 0 0,-2-8-71 0 0,-2-8 34 0 0,0-4 0 0 0,-3-7-318 0 0,0-3 92 0 0,-1-2 156 0 0,2-3-118 0 0,-1 0 110 0 0,3 1-118 0 0,2 0 40 0 0,3-1-12 0 0,3-2-38 0 0,6-3 77 0 0,1-2-99 0 0,1-1 59 0 0,0 0-19 0 0,1 0 4 0 0,0 1 0 0 0,0 0 56 0 0,4-3 180 0 0,0-1-226 0 0,3 0-98 0 0,7-2 26 0 0,2 2-26 0 0,2-1 0 0 0,7 0 74 0 0,1 1-95 0 0,-2 1 32 0 0,5 2-11 0 0,-3 1 0 0 0,-5 3 0 0 0,-5 2-112 0 0,-5 1 32 0 0,-4 0-16 0 0,-4 3 18 0 0,-4 0 5 0 0,-2 1 0 0 0,1 0 1 0 0,-4 1 84 0 0,-3-1-24 0 0,-4 0-110 0 0,-2 1-39 0 0,-3-1-6 0 0,-2 0-26 0 0,-1-1 116 0 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4A8677-2866-4985-A5AD-2A23DD316C2A}" type="datetimeFigureOut">
              <a:rPr lang="en-US" smtClean="0"/>
              <a:t>8/27/2021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47432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4A8677-2866-4985-A5AD-2A23DD316C2A}"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325197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4A8677-2866-4985-A5AD-2A23DD316C2A}"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2792021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4A8677-2866-4985-A5AD-2A23DD316C2A}"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B36BD-DC6C-497C-A80C-19B691807A4E}"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10397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4A8677-2866-4985-A5AD-2A23DD316C2A}"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3024177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4A8677-2866-4985-A5AD-2A23DD316C2A}"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2192205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4A8677-2866-4985-A5AD-2A23DD316C2A}"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399659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4A8677-2866-4985-A5AD-2A23DD316C2A}"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176108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4A8677-2866-4985-A5AD-2A23DD316C2A}"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300068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4A8677-2866-4985-A5AD-2A23DD316C2A}"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191129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4A8677-2866-4985-A5AD-2A23DD316C2A}"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318982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4A8677-2866-4985-A5AD-2A23DD316C2A}"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403578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4A8677-2866-4985-A5AD-2A23DD316C2A}"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400303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4A8677-2866-4985-A5AD-2A23DD316C2A}"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3782545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A8677-2866-4985-A5AD-2A23DD316C2A}"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30206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4A8677-2866-4985-A5AD-2A23DD316C2A}"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1868743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4A8677-2866-4985-A5AD-2A23DD316C2A}"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B36BD-DC6C-497C-A80C-19B691807A4E}" type="slidenum">
              <a:rPr lang="en-US" smtClean="0"/>
              <a:t>‹#›</a:t>
            </a:fld>
            <a:endParaRPr lang="en-US"/>
          </a:p>
        </p:txBody>
      </p:sp>
    </p:spTree>
    <p:extLst>
      <p:ext uri="{BB962C8B-B14F-4D97-AF65-F5344CB8AC3E}">
        <p14:creationId xmlns:p14="http://schemas.microsoft.com/office/powerpoint/2010/main" val="271320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4A8677-2866-4985-A5AD-2A23DD316C2A}" type="datetimeFigureOut">
              <a:rPr lang="en-US" smtClean="0"/>
              <a:t>8/27/2021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CCB36BD-DC6C-497C-A80C-19B691807A4E}" type="slidenum">
              <a:rPr lang="en-US" smtClean="0"/>
              <a:t>‹#›</a:t>
            </a:fld>
            <a:endParaRPr lang="en-US"/>
          </a:p>
        </p:txBody>
      </p:sp>
    </p:spTree>
    <p:extLst>
      <p:ext uri="{BB962C8B-B14F-4D97-AF65-F5344CB8AC3E}">
        <p14:creationId xmlns:p14="http://schemas.microsoft.com/office/powerpoint/2010/main" val="98800493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customXml" Target="../ink/ink3.xml"/><Relationship Id="rId7" Type="http://schemas.openxmlformats.org/officeDocument/2006/relationships/diagramQuickStyle" Target="../diagrams/quickStyle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97.png"/><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customXml" Target="../ink/ink11.xml"/><Relationship Id="rId26" Type="http://schemas.openxmlformats.org/officeDocument/2006/relationships/customXml" Target="../ink/ink15.xml"/><Relationship Id="rId3" Type="http://schemas.openxmlformats.org/officeDocument/2006/relationships/image" Target="../media/image29.png"/><Relationship Id="rId21" Type="http://schemas.openxmlformats.org/officeDocument/2006/relationships/image" Target="../media/image71.png"/><Relationship Id="rId34" Type="http://schemas.openxmlformats.org/officeDocument/2006/relationships/customXml" Target="../ink/ink19.xml"/><Relationship Id="rId7" Type="http://schemas.openxmlformats.org/officeDocument/2006/relationships/image" Target="../media/image64.png"/><Relationship Id="rId12" Type="http://schemas.openxmlformats.org/officeDocument/2006/relationships/customXml" Target="../ink/ink8.xml"/><Relationship Id="rId17" Type="http://schemas.openxmlformats.org/officeDocument/2006/relationships/image" Target="../media/image69.png"/><Relationship Id="rId25" Type="http://schemas.openxmlformats.org/officeDocument/2006/relationships/image" Target="../media/image73.png"/><Relationship Id="rId33" Type="http://schemas.openxmlformats.org/officeDocument/2006/relationships/image" Target="../media/image77.png"/><Relationship Id="rId2" Type="http://schemas.openxmlformats.org/officeDocument/2006/relationships/image" Target="../media/image1.jpeg"/><Relationship Id="rId16" Type="http://schemas.openxmlformats.org/officeDocument/2006/relationships/customXml" Target="../ink/ink10.xml"/><Relationship Id="rId20" Type="http://schemas.openxmlformats.org/officeDocument/2006/relationships/customXml" Target="../ink/ink12.xml"/><Relationship Id="rId29"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customXml" Target="../ink/ink5.xml"/><Relationship Id="rId11" Type="http://schemas.openxmlformats.org/officeDocument/2006/relationships/image" Target="../media/image66.png"/><Relationship Id="rId24" Type="http://schemas.openxmlformats.org/officeDocument/2006/relationships/customXml" Target="../ink/ink14.xml"/><Relationship Id="rId32" Type="http://schemas.openxmlformats.org/officeDocument/2006/relationships/customXml" Target="../ink/ink18.xml"/><Relationship Id="rId5" Type="http://schemas.openxmlformats.org/officeDocument/2006/relationships/image" Target="../media/image63.png"/><Relationship Id="rId15" Type="http://schemas.openxmlformats.org/officeDocument/2006/relationships/image" Target="../media/image68.png"/><Relationship Id="rId23" Type="http://schemas.openxmlformats.org/officeDocument/2006/relationships/image" Target="../media/image72.png"/><Relationship Id="rId28" Type="http://schemas.openxmlformats.org/officeDocument/2006/relationships/customXml" Target="../ink/ink16.xml"/><Relationship Id="rId36" Type="http://schemas.openxmlformats.org/officeDocument/2006/relationships/image" Target="../media/image30.png"/><Relationship Id="rId10" Type="http://schemas.openxmlformats.org/officeDocument/2006/relationships/customXml" Target="../ink/ink7.xml"/><Relationship Id="rId19" Type="http://schemas.openxmlformats.org/officeDocument/2006/relationships/image" Target="../media/image70.png"/><Relationship Id="rId31" Type="http://schemas.openxmlformats.org/officeDocument/2006/relationships/image" Target="../media/image76.png"/><Relationship Id="rId4" Type="http://schemas.openxmlformats.org/officeDocument/2006/relationships/customXml" Target="../ink/ink4.xml"/><Relationship Id="rId9" Type="http://schemas.openxmlformats.org/officeDocument/2006/relationships/image" Target="../media/image65.png"/><Relationship Id="rId14" Type="http://schemas.openxmlformats.org/officeDocument/2006/relationships/customXml" Target="../ink/ink9.xml"/><Relationship Id="rId22" Type="http://schemas.openxmlformats.org/officeDocument/2006/relationships/customXml" Target="../ink/ink13.xml"/><Relationship Id="rId27" Type="http://schemas.openxmlformats.org/officeDocument/2006/relationships/image" Target="../media/image74.png"/><Relationship Id="rId30" Type="http://schemas.openxmlformats.org/officeDocument/2006/relationships/customXml" Target="../ink/ink17.xml"/><Relationship Id="rId35" Type="http://schemas.openxmlformats.org/officeDocument/2006/relationships/image" Target="../media/image78.png"/><Relationship Id="rId8" Type="http://schemas.openxmlformats.org/officeDocument/2006/relationships/customXml" Target="../ink/ink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customXml" Target="../ink/ink27.xml"/><Relationship Id="rId26" Type="http://schemas.openxmlformats.org/officeDocument/2006/relationships/customXml" Target="../ink/ink31.xml"/><Relationship Id="rId39" Type="http://schemas.openxmlformats.org/officeDocument/2006/relationships/image" Target="../media/image54.png"/><Relationship Id="rId21" Type="http://schemas.openxmlformats.org/officeDocument/2006/relationships/image" Target="../media/image45.png"/><Relationship Id="rId34" Type="http://schemas.openxmlformats.org/officeDocument/2006/relationships/customXml" Target="../ink/ink35.xml"/><Relationship Id="rId42" Type="http://schemas.openxmlformats.org/officeDocument/2006/relationships/customXml" Target="../ink/ink39.xml"/><Relationship Id="rId47" Type="http://schemas.openxmlformats.org/officeDocument/2006/relationships/image" Target="../media/image58.png"/><Relationship Id="rId50" Type="http://schemas.openxmlformats.org/officeDocument/2006/relationships/customXml" Target="../ink/ink43.xml"/><Relationship Id="rId7" Type="http://schemas.openxmlformats.org/officeDocument/2006/relationships/image" Target="../media/image380.png"/><Relationship Id="rId2" Type="http://schemas.openxmlformats.org/officeDocument/2006/relationships/image" Target="../media/image38.png"/><Relationship Id="rId16" Type="http://schemas.openxmlformats.org/officeDocument/2006/relationships/customXml" Target="../ink/ink26.xml"/><Relationship Id="rId29" Type="http://schemas.openxmlformats.org/officeDocument/2006/relationships/image" Target="../media/image49.png"/><Relationship Id="rId11" Type="http://schemas.openxmlformats.org/officeDocument/2006/relationships/image" Target="../media/image40.png"/><Relationship Id="rId24" Type="http://schemas.openxmlformats.org/officeDocument/2006/relationships/customXml" Target="../ink/ink30.xml"/><Relationship Id="rId32" Type="http://schemas.openxmlformats.org/officeDocument/2006/relationships/customXml" Target="../ink/ink34.xml"/><Relationship Id="rId37" Type="http://schemas.openxmlformats.org/officeDocument/2006/relationships/image" Target="../media/image53.png"/><Relationship Id="rId40" Type="http://schemas.openxmlformats.org/officeDocument/2006/relationships/customXml" Target="../ink/ink38.xml"/><Relationship Id="rId45" Type="http://schemas.openxmlformats.org/officeDocument/2006/relationships/image" Target="../media/image57.png"/><Relationship Id="rId5" Type="http://schemas.openxmlformats.org/officeDocument/2006/relationships/image" Target="../media/image370.png"/><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customXml" Target="../ink/ink32.xml"/><Relationship Id="rId36" Type="http://schemas.openxmlformats.org/officeDocument/2006/relationships/customXml" Target="../ink/ink36.xml"/><Relationship Id="rId49" Type="http://schemas.openxmlformats.org/officeDocument/2006/relationships/image" Target="../media/image59.png"/><Relationship Id="rId10" Type="http://schemas.openxmlformats.org/officeDocument/2006/relationships/customXml" Target="../ink/ink23.xml"/><Relationship Id="rId19" Type="http://schemas.openxmlformats.org/officeDocument/2006/relationships/image" Target="../media/image44.png"/><Relationship Id="rId31" Type="http://schemas.openxmlformats.org/officeDocument/2006/relationships/image" Target="../media/image50.png"/><Relationship Id="rId44" Type="http://schemas.openxmlformats.org/officeDocument/2006/relationships/customXml" Target="../ink/ink40.xml"/><Relationship Id="rId52" Type="http://schemas.openxmlformats.org/officeDocument/2006/relationships/image" Target="../media/image61.png"/><Relationship Id="rId9" Type="http://schemas.openxmlformats.org/officeDocument/2006/relationships/image" Target="../media/image39.png"/><Relationship Id="rId14" Type="http://schemas.openxmlformats.org/officeDocument/2006/relationships/customXml" Target="../ink/ink25.xml"/><Relationship Id="rId22" Type="http://schemas.openxmlformats.org/officeDocument/2006/relationships/customXml" Target="../ink/ink29.xml"/><Relationship Id="rId27" Type="http://schemas.openxmlformats.org/officeDocument/2006/relationships/image" Target="../media/image48.png"/><Relationship Id="rId30" Type="http://schemas.openxmlformats.org/officeDocument/2006/relationships/customXml" Target="../ink/ink33.xml"/><Relationship Id="rId35" Type="http://schemas.openxmlformats.org/officeDocument/2006/relationships/image" Target="../media/image52.png"/><Relationship Id="rId43" Type="http://schemas.openxmlformats.org/officeDocument/2006/relationships/image" Target="../media/image56.png"/><Relationship Id="rId48" Type="http://schemas.openxmlformats.org/officeDocument/2006/relationships/customXml" Target="../ink/ink42.xml"/><Relationship Id="rId8" Type="http://schemas.openxmlformats.org/officeDocument/2006/relationships/customXml" Target="../ink/ink22.xml"/><Relationship Id="rId51" Type="http://schemas.openxmlformats.org/officeDocument/2006/relationships/image" Target="../media/image60.png"/><Relationship Id="rId3" Type="http://schemas.openxmlformats.org/officeDocument/2006/relationships/customXml" Target="../ink/ink20.xml"/><Relationship Id="rId12" Type="http://schemas.openxmlformats.org/officeDocument/2006/relationships/customXml" Target="../ink/ink24.xml"/><Relationship Id="rId17" Type="http://schemas.openxmlformats.org/officeDocument/2006/relationships/image" Target="../media/image43.png"/><Relationship Id="rId25" Type="http://schemas.openxmlformats.org/officeDocument/2006/relationships/image" Target="../media/image47.png"/><Relationship Id="rId33" Type="http://schemas.openxmlformats.org/officeDocument/2006/relationships/image" Target="../media/image51.png"/><Relationship Id="rId38" Type="http://schemas.openxmlformats.org/officeDocument/2006/relationships/customXml" Target="../ink/ink37.xml"/><Relationship Id="rId46" Type="http://schemas.openxmlformats.org/officeDocument/2006/relationships/customXml" Target="../ink/ink41.xml"/><Relationship Id="rId20" Type="http://schemas.openxmlformats.org/officeDocument/2006/relationships/customXml" Target="../ink/ink28.xml"/><Relationship Id="rId41"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customXml" Target="../ink/ink21.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image" Target="../media/image850.png"/><Relationship Id="rId18" Type="http://schemas.openxmlformats.org/officeDocument/2006/relationships/customXml" Target="../ink/ink51.xml"/><Relationship Id="rId26" Type="http://schemas.openxmlformats.org/officeDocument/2006/relationships/customXml" Target="../ink/ink55.xml"/><Relationship Id="rId3" Type="http://schemas.openxmlformats.org/officeDocument/2006/relationships/image" Target="../media/image93.png"/><Relationship Id="rId21" Type="http://schemas.openxmlformats.org/officeDocument/2006/relationships/image" Target="../media/image890.png"/><Relationship Id="rId7" Type="http://schemas.openxmlformats.org/officeDocument/2006/relationships/image" Target="../media/image820.png"/><Relationship Id="rId12" Type="http://schemas.openxmlformats.org/officeDocument/2006/relationships/customXml" Target="../ink/ink48.xml"/><Relationship Id="rId17" Type="http://schemas.openxmlformats.org/officeDocument/2006/relationships/image" Target="../media/image870.png"/><Relationship Id="rId25" Type="http://schemas.openxmlformats.org/officeDocument/2006/relationships/image" Target="../media/image910.png"/><Relationship Id="rId2" Type="http://schemas.openxmlformats.org/officeDocument/2006/relationships/image" Target="../media/image1.jpeg"/><Relationship Id="rId16" Type="http://schemas.openxmlformats.org/officeDocument/2006/relationships/customXml" Target="../ink/ink50.xml"/><Relationship Id="rId20" Type="http://schemas.openxmlformats.org/officeDocument/2006/relationships/customXml" Target="../ink/ink52.xml"/><Relationship Id="rId29" Type="http://schemas.openxmlformats.org/officeDocument/2006/relationships/image" Target="../media/image930.png"/><Relationship Id="rId1" Type="http://schemas.openxmlformats.org/officeDocument/2006/relationships/slideLayout" Target="../slideLayouts/slideLayout7.xml"/><Relationship Id="rId6" Type="http://schemas.openxmlformats.org/officeDocument/2006/relationships/customXml" Target="../ink/ink45.xml"/><Relationship Id="rId11" Type="http://schemas.openxmlformats.org/officeDocument/2006/relationships/image" Target="../media/image840.png"/><Relationship Id="rId24" Type="http://schemas.openxmlformats.org/officeDocument/2006/relationships/customXml" Target="../ink/ink54.xml"/><Relationship Id="rId5" Type="http://schemas.openxmlformats.org/officeDocument/2006/relationships/image" Target="../media/image811.png"/><Relationship Id="rId15" Type="http://schemas.openxmlformats.org/officeDocument/2006/relationships/image" Target="../media/image860.png"/><Relationship Id="rId23" Type="http://schemas.openxmlformats.org/officeDocument/2006/relationships/image" Target="../media/image900.png"/><Relationship Id="rId28" Type="http://schemas.openxmlformats.org/officeDocument/2006/relationships/customXml" Target="../ink/ink56.xml"/><Relationship Id="rId10" Type="http://schemas.openxmlformats.org/officeDocument/2006/relationships/customXml" Target="../ink/ink47.xml"/><Relationship Id="rId19" Type="http://schemas.openxmlformats.org/officeDocument/2006/relationships/image" Target="../media/image880.png"/><Relationship Id="rId4" Type="http://schemas.openxmlformats.org/officeDocument/2006/relationships/customXml" Target="../ink/ink44.xml"/><Relationship Id="rId9" Type="http://schemas.openxmlformats.org/officeDocument/2006/relationships/image" Target="../media/image830.png"/><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92.png"/><Relationship Id="rId30"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810.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D6A640B-6684-4338-9199-6EE75873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5BAB052D-92E4-4715-895B-E423230754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305051" cy="6858001"/>
            <a:chOff x="0" y="0"/>
            <a:chExt cx="2305051" cy="6858001"/>
          </a:xfrm>
          <a:solidFill>
            <a:schemeClr val="bg2">
              <a:lumMod val="60000"/>
              <a:lumOff val="40000"/>
              <a:alpha val="60000"/>
            </a:schemeClr>
          </a:solidFill>
          <a:effectLst/>
        </p:grpSpPr>
        <p:sp>
          <p:nvSpPr>
            <p:cNvPr id="106" name="Rectangle 5">
              <a:extLst>
                <a:ext uri="{FF2B5EF4-FFF2-40B4-BE49-F238E27FC236}">
                  <a16:creationId xmlns:a16="http://schemas.microsoft.com/office/drawing/2014/main" id="{F9792D54-14D4-44D6-A491-DEA72C26C3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66" name="Freeform 6">
              <a:extLst>
                <a:ext uri="{FF2B5EF4-FFF2-40B4-BE49-F238E27FC236}">
                  <a16:creationId xmlns:a16="http://schemas.microsoft.com/office/drawing/2014/main" id="{D3CB19E7-637B-4FA1-B5E7-E35CF50AD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 name="Freeform 7">
              <a:extLst>
                <a:ext uri="{FF2B5EF4-FFF2-40B4-BE49-F238E27FC236}">
                  <a16:creationId xmlns:a16="http://schemas.microsoft.com/office/drawing/2014/main" id="{B8CED72B-CBE7-450E-BE7C-247E884393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7" name="Rectangle 8">
              <a:extLst>
                <a:ext uri="{FF2B5EF4-FFF2-40B4-BE49-F238E27FC236}">
                  <a16:creationId xmlns:a16="http://schemas.microsoft.com/office/drawing/2014/main" id="{3BBD7465-3665-40AE-98E8-F8503EE209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10" name="Freeform 9">
              <a:extLst>
                <a:ext uri="{FF2B5EF4-FFF2-40B4-BE49-F238E27FC236}">
                  <a16:creationId xmlns:a16="http://schemas.microsoft.com/office/drawing/2014/main" id="{86CB6F49-3080-4A29-860D-F8F1AC4AC3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10">
              <a:extLst>
                <a:ext uri="{FF2B5EF4-FFF2-40B4-BE49-F238E27FC236}">
                  <a16:creationId xmlns:a16="http://schemas.microsoft.com/office/drawing/2014/main" id="{EA3A8EBB-EC1C-42C6-B409-E065ACD0E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2" name="Freeform 11">
              <a:extLst>
                <a:ext uri="{FF2B5EF4-FFF2-40B4-BE49-F238E27FC236}">
                  <a16:creationId xmlns:a16="http://schemas.microsoft.com/office/drawing/2014/main" id="{0F0AAA08-BD9A-4F88-A60C-F2ECB84CE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12">
              <a:extLst>
                <a:ext uri="{FF2B5EF4-FFF2-40B4-BE49-F238E27FC236}">
                  <a16:creationId xmlns:a16="http://schemas.microsoft.com/office/drawing/2014/main" id="{44ACFC6E-01EE-4A01-8C39-0C4BC6B4EF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Freeform 13">
              <a:extLst>
                <a:ext uri="{FF2B5EF4-FFF2-40B4-BE49-F238E27FC236}">
                  <a16:creationId xmlns:a16="http://schemas.microsoft.com/office/drawing/2014/main" id="{DDE8B861-702A-45C6-A7C5-D20764B55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5" name="Freeform 14">
              <a:extLst>
                <a:ext uri="{FF2B5EF4-FFF2-40B4-BE49-F238E27FC236}">
                  <a16:creationId xmlns:a16="http://schemas.microsoft.com/office/drawing/2014/main" id="{28DFAFFC-4BAC-4606-8F45-47284ED21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6" name="Freeform 15">
              <a:extLst>
                <a:ext uri="{FF2B5EF4-FFF2-40B4-BE49-F238E27FC236}">
                  <a16:creationId xmlns:a16="http://schemas.microsoft.com/office/drawing/2014/main" id="{B141C913-8CB4-4E5B-B684-BD40367775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Freeform 16">
              <a:extLst>
                <a:ext uri="{FF2B5EF4-FFF2-40B4-BE49-F238E27FC236}">
                  <a16:creationId xmlns:a16="http://schemas.microsoft.com/office/drawing/2014/main" id="{81E80ADE-DC6D-491B-BAC4-A90D44FD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8" name="Freeform 17">
              <a:extLst>
                <a:ext uri="{FF2B5EF4-FFF2-40B4-BE49-F238E27FC236}">
                  <a16:creationId xmlns:a16="http://schemas.microsoft.com/office/drawing/2014/main" id="{4A425A61-47B5-41CA-A1D6-21C358B89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18">
              <a:extLst>
                <a:ext uri="{FF2B5EF4-FFF2-40B4-BE49-F238E27FC236}">
                  <a16:creationId xmlns:a16="http://schemas.microsoft.com/office/drawing/2014/main" id="{B44D4532-40A1-4CEB-8A1C-711180D586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Freeform 19">
              <a:extLst>
                <a:ext uri="{FF2B5EF4-FFF2-40B4-BE49-F238E27FC236}">
                  <a16:creationId xmlns:a16="http://schemas.microsoft.com/office/drawing/2014/main" id="{31056221-3B7D-4E0B-A366-3E03523EF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1" name="Freeform 20">
              <a:extLst>
                <a:ext uri="{FF2B5EF4-FFF2-40B4-BE49-F238E27FC236}">
                  <a16:creationId xmlns:a16="http://schemas.microsoft.com/office/drawing/2014/main" id="{0F4CE988-2CA1-4875-8419-BC9914E7A9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2" name="Freeform 21">
              <a:extLst>
                <a:ext uri="{FF2B5EF4-FFF2-40B4-BE49-F238E27FC236}">
                  <a16:creationId xmlns:a16="http://schemas.microsoft.com/office/drawing/2014/main" id="{D5E11DED-8522-4839-A2C5-9D64FBB03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22">
              <a:extLst>
                <a:ext uri="{FF2B5EF4-FFF2-40B4-BE49-F238E27FC236}">
                  <a16:creationId xmlns:a16="http://schemas.microsoft.com/office/drawing/2014/main" id="{3A1EE55C-F160-4A56-ABFE-5EE18FE21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23">
              <a:extLst>
                <a:ext uri="{FF2B5EF4-FFF2-40B4-BE49-F238E27FC236}">
                  <a16:creationId xmlns:a16="http://schemas.microsoft.com/office/drawing/2014/main" id="{519A9CFB-FBD5-4742-9228-976E852BC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24">
              <a:extLst>
                <a:ext uri="{FF2B5EF4-FFF2-40B4-BE49-F238E27FC236}">
                  <a16:creationId xmlns:a16="http://schemas.microsoft.com/office/drawing/2014/main" id="{E808A3F5-6663-49E0-B6BB-AFBBCD50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Freeform 25">
              <a:extLst>
                <a:ext uri="{FF2B5EF4-FFF2-40B4-BE49-F238E27FC236}">
                  <a16:creationId xmlns:a16="http://schemas.microsoft.com/office/drawing/2014/main" id="{33A492F1-3A43-47FE-8E3E-4BF2B78649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26">
              <a:extLst>
                <a:ext uri="{FF2B5EF4-FFF2-40B4-BE49-F238E27FC236}">
                  <a16:creationId xmlns:a16="http://schemas.microsoft.com/office/drawing/2014/main" id="{2ED7DF23-0B1F-4E17-8EC2-1B74D318FB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8" name="Freeform 27">
              <a:extLst>
                <a:ext uri="{FF2B5EF4-FFF2-40B4-BE49-F238E27FC236}">
                  <a16:creationId xmlns:a16="http://schemas.microsoft.com/office/drawing/2014/main" id="{FE1204BD-7481-4989-957D-B61AEA964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9" name="Freeform 28">
              <a:extLst>
                <a:ext uri="{FF2B5EF4-FFF2-40B4-BE49-F238E27FC236}">
                  <a16:creationId xmlns:a16="http://schemas.microsoft.com/office/drawing/2014/main" id="{DD3C5673-1874-477D-AE35-B37A919741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0" name="Freeform 29">
              <a:extLst>
                <a:ext uri="{FF2B5EF4-FFF2-40B4-BE49-F238E27FC236}">
                  <a16:creationId xmlns:a16="http://schemas.microsoft.com/office/drawing/2014/main" id="{DA963A0C-386F-4A9E-89E8-67081094B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1" name="Freeform 30">
              <a:extLst>
                <a:ext uri="{FF2B5EF4-FFF2-40B4-BE49-F238E27FC236}">
                  <a16:creationId xmlns:a16="http://schemas.microsoft.com/office/drawing/2014/main" id="{D527BB52-D4EE-4CAA-A8A0-53A27DC7FF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2" name="Freeform 31">
              <a:extLst>
                <a:ext uri="{FF2B5EF4-FFF2-40B4-BE49-F238E27FC236}">
                  <a16:creationId xmlns:a16="http://schemas.microsoft.com/office/drawing/2014/main" id="{2A037511-5E0A-4293-81AB-28C5DC96B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3" name="Freeform 32">
              <a:extLst>
                <a:ext uri="{FF2B5EF4-FFF2-40B4-BE49-F238E27FC236}">
                  <a16:creationId xmlns:a16="http://schemas.microsoft.com/office/drawing/2014/main" id="{42A7FE1C-EF14-483B-B5FC-FDC150282A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4" name="Rectangle 33">
              <a:extLst>
                <a:ext uri="{FF2B5EF4-FFF2-40B4-BE49-F238E27FC236}">
                  <a16:creationId xmlns:a16="http://schemas.microsoft.com/office/drawing/2014/main" id="{45A82D49-825B-47BC-8622-A1D54C5C21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35" name="Freeform 34">
              <a:extLst>
                <a:ext uri="{FF2B5EF4-FFF2-40B4-BE49-F238E27FC236}">
                  <a16:creationId xmlns:a16="http://schemas.microsoft.com/office/drawing/2014/main" id="{039D74A5-B4AF-4800-B941-E5F8CD44E7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6" name="Freeform 35">
              <a:extLst>
                <a:ext uri="{FF2B5EF4-FFF2-40B4-BE49-F238E27FC236}">
                  <a16:creationId xmlns:a16="http://schemas.microsoft.com/office/drawing/2014/main" id="{70B5D059-1472-474F-BDE6-881B5D1CD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7" name="Freeform 36">
              <a:extLst>
                <a:ext uri="{FF2B5EF4-FFF2-40B4-BE49-F238E27FC236}">
                  <a16:creationId xmlns:a16="http://schemas.microsoft.com/office/drawing/2014/main" id="{736D79CC-81E0-4C87-ABAC-58197AD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8" name="Freeform 37">
              <a:extLst>
                <a:ext uri="{FF2B5EF4-FFF2-40B4-BE49-F238E27FC236}">
                  <a16:creationId xmlns:a16="http://schemas.microsoft.com/office/drawing/2014/main" id="{7E72BA97-1228-4006-B095-8D9FB45FB1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9" name="Freeform 38">
              <a:extLst>
                <a:ext uri="{FF2B5EF4-FFF2-40B4-BE49-F238E27FC236}">
                  <a16:creationId xmlns:a16="http://schemas.microsoft.com/office/drawing/2014/main" id="{36FA3A99-37FB-4B03-A810-425BC9B37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0" name="Freeform 39">
              <a:extLst>
                <a:ext uri="{FF2B5EF4-FFF2-40B4-BE49-F238E27FC236}">
                  <a16:creationId xmlns:a16="http://schemas.microsoft.com/office/drawing/2014/main" id="{2E45B959-2AD5-4FE4-BF6A-4F011011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1" name="Freeform 40">
              <a:extLst>
                <a:ext uri="{FF2B5EF4-FFF2-40B4-BE49-F238E27FC236}">
                  <a16:creationId xmlns:a16="http://schemas.microsoft.com/office/drawing/2014/main" id="{CEE29A17-924F-4EED-A18C-E6A0137E52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2" name="Freeform 41">
              <a:extLst>
                <a:ext uri="{FF2B5EF4-FFF2-40B4-BE49-F238E27FC236}">
                  <a16:creationId xmlns:a16="http://schemas.microsoft.com/office/drawing/2014/main" id="{EFB8BDF1-3A59-4EE5-BFAB-4F4B301E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3" name="Freeform 42">
              <a:extLst>
                <a:ext uri="{FF2B5EF4-FFF2-40B4-BE49-F238E27FC236}">
                  <a16:creationId xmlns:a16="http://schemas.microsoft.com/office/drawing/2014/main" id="{8F94E417-93B4-4071-A6D1-AE66CA6822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4" name="Freeform 43">
              <a:extLst>
                <a:ext uri="{FF2B5EF4-FFF2-40B4-BE49-F238E27FC236}">
                  <a16:creationId xmlns:a16="http://schemas.microsoft.com/office/drawing/2014/main" id="{A18F44A8-385D-4EB4-A013-7EB252A27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5" name="Freeform 44">
              <a:extLst>
                <a:ext uri="{FF2B5EF4-FFF2-40B4-BE49-F238E27FC236}">
                  <a16:creationId xmlns:a16="http://schemas.microsoft.com/office/drawing/2014/main" id="{B25FB320-9784-4EA9-B1AE-3BF9106E6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6" name="Rectangle 45">
              <a:extLst>
                <a:ext uri="{FF2B5EF4-FFF2-40B4-BE49-F238E27FC236}">
                  <a16:creationId xmlns:a16="http://schemas.microsoft.com/office/drawing/2014/main" id="{C9EB05E6-5BE4-4EE1-9F0C-E8B57B362E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47" name="Freeform 46">
              <a:extLst>
                <a:ext uri="{FF2B5EF4-FFF2-40B4-BE49-F238E27FC236}">
                  <a16:creationId xmlns:a16="http://schemas.microsoft.com/office/drawing/2014/main" id="{C66CAA98-15DB-4EF7-B2CA-54F523A3C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8" name="Freeform 47">
              <a:extLst>
                <a:ext uri="{FF2B5EF4-FFF2-40B4-BE49-F238E27FC236}">
                  <a16:creationId xmlns:a16="http://schemas.microsoft.com/office/drawing/2014/main" id="{7A30C330-EB27-4D08-82D2-7311A8505E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9" name="Freeform 48">
              <a:extLst>
                <a:ext uri="{FF2B5EF4-FFF2-40B4-BE49-F238E27FC236}">
                  <a16:creationId xmlns:a16="http://schemas.microsoft.com/office/drawing/2014/main" id="{285C54D0-DCD8-43CD-AE6D-00487565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0" name="Freeform 49">
              <a:extLst>
                <a:ext uri="{FF2B5EF4-FFF2-40B4-BE49-F238E27FC236}">
                  <a16:creationId xmlns:a16="http://schemas.microsoft.com/office/drawing/2014/main" id="{BC525C34-0A4A-4042-8FA3-F64A115AEA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1" name="Freeform 50">
              <a:extLst>
                <a:ext uri="{FF2B5EF4-FFF2-40B4-BE49-F238E27FC236}">
                  <a16:creationId xmlns:a16="http://schemas.microsoft.com/office/drawing/2014/main" id="{870751A2-DBE9-4631-86D3-800E774916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2" name="Freeform 51">
              <a:extLst>
                <a:ext uri="{FF2B5EF4-FFF2-40B4-BE49-F238E27FC236}">
                  <a16:creationId xmlns:a16="http://schemas.microsoft.com/office/drawing/2014/main" id="{ED6D7806-3E23-488D-80ED-281D3DA72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3" name="Freeform 52">
              <a:extLst>
                <a:ext uri="{FF2B5EF4-FFF2-40B4-BE49-F238E27FC236}">
                  <a16:creationId xmlns:a16="http://schemas.microsoft.com/office/drawing/2014/main" id="{170E0895-F9C9-44BA-AF81-F7938C7E4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4" name="Freeform 53">
              <a:extLst>
                <a:ext uri="{FF2B5EF4-FFF2-40B4-BE49-F238E27FC236}">
                  <a16:creationId xmlns:a16="http://schemas.microsoft.com/office/drawing/2014/main" id="{75AD3DD3-BD4A-4DD9-9AC1-C60E341744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5" name="Freeform 54">
              <a:extLst>
                <a:ext uri="{FF2B5EF4-FFF2-40B4-BE49-F238E27FC236}">
                  <a16:creationId xmlns:a16="http://schemas.microsoft.com/office/drawing/2014/main" id="{D047B55E-0847-4696-8101-A643C3C7E9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6" name="Freeform 55">
              <a:extLst>
                <a:ext uri="{FF2B5EF4-FFF2-40B4-BE49-F238E27FC236}">
                  <a16:creationId xmlns:a16="http://schemas.microsoft.com/office/drawing/2014/main" id="{CB3EF1DB-37BD-463B-A542-7AA57DC9F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7" name="Freeform 56">
              <a:extLst>
                <a:ext uri="{FF2B5EF4-FFF2-40B4-BE49-F238E27FC236}">
                  <a16:creationId xmlns:a16="http://schemas.microsoft.com/office/drawing/2014/main" id="{95D0E013-2F18-4248-9D83-3BFF25A05C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8" name="Freeform 57">
              <a:extLst>
                <a:ext uri="{FF2B5EF4-FFF2-40B4-BE49-F238E27FC236}">
                  <a16:creationId xmlns:a16="http://schemas.microsoft.com/office/drawing/2014/main" id="{E7D95722-3A1F-4917-8C16-D4D409941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9" name="Freeform 58">
              <a:extLst>
                <a:ext uri="{FF2B5EF4-FFF2-40B4-BE49-F238E27FC236}">
                  <a16:creationId xmlns:a16="http://schemas.microsoft.com/office/drawing/2014/main" id="{A54912BE-A961-4720-992C-09A2D13DE2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useBgFill="1">
        <p:nvSpPr>
          <p:cNvPr id="161" name="Round Diagonal Corner Rectangle 7">
            <a:extLst>
              <a:ext uri="{FF2B5EF4-FFF2-40B4-BE49-F238E27FC236}">
                <a16:creationId xmlns:a16="http://schemas.microsoft.com/office/drawing/2014/main" id="{FF5E4228-419E-44B9-B090-94A9540E5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079" y="0"/>
            <a:ext cx="8132922"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BA1514-DA41-4901-AD7A-1280E21E7B53}"/>
              </a:ext>
            </a:extLst>
          </p:cNvPr>
          <p:cNvSpPr>
            <a:spLocks noGrp="1"/>
          </p:cNvSpPr>
          <p:nvPr>
            <p:ph type="ctrTitle"/>
          </p:nvPr>
        </p:nvSpPr>
        <p:spPr>
          <a:xfrm>
            <a:off x="4428899" y="320674"/>
            <a:ext cx="5307122" cy="3730625"/>
          </a:xfrm>
        </p:spPr>
        <p:txBody>
          <a:bodyPr vert="horz" lIns="91440" tIns="45720" rIns="91440" bIns="45720" rtlCol="0" anchor="ctr">
            <a:normAutofit/>
          </a:bodyPr>
          <a:lstStyle/>
          <a:p>
            <a:r>
              <a:rPr lang="en-US" sz="6000" dirty="0"/>
              <a:t>Editing for Medical Journals</a:t>
            </a:r>
          </a:p>
        </p:txBody>
      </p:sp>
      <p:sp>
        <p:nvSpPr>
          <p:cNvPr id="3" name="Subtitle 2">
            <a:extLst>
              <a:ext uri="{FF2B5EF4-FFF2-40B4-BE49-F238E27FC236}">
                <a16:creationId xmlns:a16="http://schemas.microsoft.com/office/drawing/2014/main" id="{37FE1E65-AE1A-409B-B436-2F678ED6D369}"/>
              </a:ext>
            </a:extLst>
          </p:cNvPr>
          <p:cNvSpPr>
            <a:spLocks noGrp="1"/>
          </p:cNvSpPr>
          <p:nvPr>
            <p:ph type="subTitle" idx="1"/>
          </p:nvPr>
        </p:nvSpPr>
        <p:spPr>
          <a:xfrm>
            <a:off x="1180571" y="963612"/>
            <a:ext cx="2502269" cy="4149725"/>
          </a:xfrm>
        </p:spPr>
        <p:txBody>
          <a:bodyPr vert="horz" lIns="91440" tIns="45720" rIns="91440" bIns="45720" rtlCol="0" anchor="ctr">
            <a:normAutofit/>
          </a:bodyPr>
          <a:lstStyle/>
          <a:p>
            <a:pPr algn="r"/>
            <a:r>
              <a:rPr lang="en-US" b="1" dirty="0">
                <a:solidFill>
                  <a:schemeClr val="tx1"/>
                </a:solidFill>
              </a:rPr>
              <a:t>Dr SUHAIL NIAZI</a:t>
            </a:r>
          </a:p>
          <a:p>
            <a:pPr algn="r"/>
            <a:r>
              <a:rPr lang="en-US" dirty="0">
                <a:solidFill>
                  <a:schemeClr val="tx1"/>
                </a:solidFill>
              </a:rPr>
              <a:t>Assistant Professor</a:t>
            </a:r>
          </a:p>
          <a:p>
            <a:pPr algn="r"/>
            <a:r>
              <a:rPr lang="en-US" dirty="0" err="1">
                <a:solidFill>
                  <a:schemeClr val="tx1"/>
                </a:solidFill>
              </a:rPr>
              <a:t>Kemu</a:t>
            </a:r>
            <a:r>
              <a:rPr lang="en-US" dirty="0">
                <a:solidFill>
                  <a:schemeClr val="tx1"/>
                </a:solidFill>
              </a:rPr>
              <a:t> / </a:t>
            </a:r>
            <a:r>
              <a:rPr lang="en-US" dirty="0" err="1">
                <a:solidFill>
                  <a:schemeClr val="tx1"/>
                </a:solidFill>
              </a:rPr>
              <a:t>mhl</a:t>
            </a:r>
            <a:endParaRPr lang="en-US" dirty="0">
              <a:solidFill>
                <a:schemeClr val="tx1"/>
              </a:solidFill>
            </a:endParaRPr>
          </a:p>
          <a:p>
            <a:pPr indent="-228600" algn="r">
              <a:buFont typeface="Arial" panose="020B0604020202020204" pitchFamily="34" charset="0"/>
              <a:buChar char="•"/>
            </a:pPr>
            <a:endParaRPr lang="en-US" dirty="0">
              <a:solidFill>
                <a:schemeClr val="tx1"/>
              </a:solidFill>
            </a:endParaRPr>
          </a:p>
        </p:txBody>
      </p:sp>
      <p:pic>
        <p:nvPicPr>
          <p:cNvPr id="61" name="Picture 60">
            <a:extLst>
              <a:ext uri="{FF2B5EF4-FFF2-40B4-BE49-F238E27FC236}">
                <a16:creationId xmlns:a16="http://schemas.microsoft.com/office/drawing/2014/main" id="{7C53B31B-B7DF-44FB-804F-CD3A2B89AD18}"/>
              </a:ext>
            </a:extLst>
          </p:cNvPr>
          <p:cNvPicPr>
            <a:picLocks noChangeAspect="1"/>
          </p:cNvPicPr>
          <p:nvPr/>
        </p:nvPicPr>
        <p:blipFill>
          <a:blip r:embed="rId2"/>
          <a:stretch>
            <a:fillRect/>
          </a:stretch>
        </p:blipFill>
        <p:spPr>
          <a:xfrm>
            <a:off x="6831124" y="4737028"/>
            <a:ext cx="2909368" cy="1884685"/>
          </a:xfrm>
          <a:prstGeom prst="rect">
            <a:avLst/>
          </a:prstGeom>
        </p:spPr>
      </p:pic>
    </p:spTree>
    <p:extLst>
      <p:ext uri="{BB962C8B-B14F-4D97-AF65-F5344CB8AC3E}">
        <p14:creationId xmlns:p14="http://schemas.microsoft.com/office/powerpoint/2010/main" val="181821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B79AA81-7A74-41F8-8547-9AFD30795B77}"/>
              </a:ext>
            </a:extLst>
          </p:cNvPr>
          <p:cNvPicPr>
            <a:picLocks noChangeAspect="1"/>
          </p:cNvPicPr>
          <p:nvPr/>
        </p:nvPicPr>
        <p:blipFill>
          <a:blip r:embed="rId3"/>
          <a:stretch>
            <a:fillRect/>
          </a:stretch>
        </p:blipFill>
        <p:spPr>
          <a:xfrm>
            <a:off x="3811864" y="643467"/>
            <a:ext cx="4568272" cy="5571066"/>
          </a:xfrm>
          <a:prstGeom prst="rect">
            <a:avLst/>
          </a:prstGeom>
        </p:spPr>
      </p:pic>
    </p:spTree>
    <p:extLst>
      <p:ext uri="{BB962C8B-B14F-4D97-AF65-F5344CB8AC3E}">
        <p14:creationId xmlns:p14="http://schemas.microsoft.com/office/powerpoint/2010/main" val="126500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AA0FCF-88CE-42E7-844B-73ED0B05E107}"/>
              </a:ext>
            </a:extLst>
          </p:cNvPr>
          <p:cNvPicPr>
            <a:picLocks noChangeAspect="1"/>
          </p:cNvPicPr>
          <p:nvPr/>
        </p:nvPicPr>
        <p:blipFill>
          <a:blip r:embed="rId3"/>
          <a:stretch>
            <a:fillRect/>
          </a:stretch>
        </p:blipFill>
        <p:spPr>
          <a:xfrm>
            <a:off x="2838067" y="643467"/>
            <a:ext cx="6515866" cy="5571066"/>
          </a:xfrm>
          <a:prstGeom prst="rect">
            <a:avLst/>
          </a:prstGeom>
        </p:spPr>
      </p:pic>
    </p:spTree>
    <p:extLst>
      <p:ext uri="{BB962C8B-B14F-4D97-AF65-F5344CB8AC3E}">
        <p14:creationId xmlns:p14="http://schemas.microsoft.com/office/powerpoint/2010/main" val="792680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159" y="398272"/>
            <a:ext cx="11939745" cy="5293947"/>
          </a:xfrm>
          <a:prstGeom prst="rect">
            <a:avLst/>
          </a:prstGeom>
        </p:spPr>
      </p:pic>
    </p:spTree>
    <p:extLst>
      <p:ext uri="{BB962C8B-B14F-4D97-AF65-F5344CB8AC3E}">
        <p14:creationId xmlns:p14="http://schemas.microsoft.com/office/powerpoint/2010/main" val="4144308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337" r="1417"/>
          <a:stretch/>
        </p:blipFill>
        <p:spPr>
          <a:xfrm>
            <a:off x="713232" y="668386"/>
            <a:ext cx="10817351" cy="5511175"/>
          </a:xfrm>
          <a:prstGeom prst="rect">
            <a:avLst/>
          </a:prstGeom>
        </p:spPr>
      </p:pic>
    </p:spTree>
    <p:extLst>
      <p:ext uri="{BB962C8B-B14F-4D97-AF65-F5344CB8AC3E}">
        <p14:creationId xmlns:p14="http://schemas.microsoft.com/office/powerpoint/2010/main" val="1843769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7AD3DA48-7B11-4884-8D72-A092F8731CA7}"/>
              </a:ext>
            </a:extLst>
          </p:cNvPr>
          <p:cNvPicPr>
            <a:picLocks noChangeAspect="1"/>
          </p:cNvPicPr>
          <p:nvPr/>
        </p:nvPicPr>
        <p:blipFill>
          <a:blip r:embed="rId3"/>
          <a:stretch>
            <a:fillRect/>
          </a:stretch>
        </p:blipFill>
        <p:spPr>
          <a:xfrm>
            <a:off x="3034975" y="643467"/>
            <a:ext cx="6122049" cy="5571066"/>
          </a:xfrm>
          <a:prstGeom prst="rect">
            <a:avLst/>
          </a:prstGeom>
        </p:spPr>
      </p:pic>
    </p:spTree>
    <p:extLst>
      <p:ext uri="{BB962C8B-B14F-4D97-AF65-F5344CB8AC3E}">
        <p14:creationId xmlns:p14="http://schemas.microsoft.com/office/powerpoint/2010/main" val="170676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2" y="804333"/>
            <a:ext cx="3441030" cy="5249334"/>
          </a:xfrm>
        </p:spPr>
        <p:txBody>
          <a:bodyPr>
            <a:normAutofit/>
          </a:bodyPr>
          <a:lstStyle/>
          <a:p>
            <a:pPr algn="r"/>
            <a:r>
              <a:rPr lang="en-US" sz="3400" dirty="0">
                <a:solidFill>
                  <a:srgbClr val="FF0000"/>
                </a:solidFill>
              </a:rPr>
              <a:t>D</a:t>
            </a:r>
            <a:r>
              <a:rPr lang="en-US" sz="3400" dirty="0">
                <a:solidFill>
                  <a:srgbClr val="FFFFFF"/>
                </a:solidFill>
              </a:rPr>
              <a:t>evelopmental/</a:t>
            </a:r>
            <a:br>
              <a:rPr lang="en-US" sz="3400" dirty="0">
                <a:solidFill>
                  <a:srgbClr val="FFFFFF"/>
                </a:solidFill>
              </a:rPr>
            </a:br>
            <a:r>
              <a:rPr lang="en-US" sz="3400" dirty="0" err="1">
                <a:solidFill>
                  <a:srgbClr val="FF0000"/>
                </a:solidFill>
              </a:rPr>
              <a:t>S</a:t>
            </a:r>
            <a:r>
              <a:rPr lang="en-US" sz="3400" dirty="0" err="1">
                <a:solidFill>
                  <a:srgbClr val="FFFFFF"/>
                </a:solidFill>
              </a:rPr>
              <a:t>ubstanstive</a:t>
            </a:r>
            <a:r>
              <a:rPr lang="en-US" sz="3400" dirty="0">
                <a:solidFill>
                  <a:srgbClr val="FFFFFF"/>
                </a:solidFill>
              </a:rPr>
              <a:t>/</a:t>
            </a:r>
            <a:br>
              <a:rPr lang="en-US" sz="3400" dirty="0">
                <a:solidFill>
                  <a:srgbClr val="FFFFFF"/>
                </a:solidFill>
              </a:rPr>
            </a:br>
            <a:r>
              <a:rPr lang="en-US" sz="3400" dirty="0">
                <a:solidFill>
                  <a:srgbClr val="FF0000"/>
                </a:solidFill>
              </a:rPr>
              <a:t>S</a:t>
            </a:r>
            <a:r>
              <a:rPr lang="en-US" sz="3400" dirty="0">
                <a:solidFill>
                  <a:srgbClr val="FFFFFF"/>
                </a:solidFill>
              </a:rPr>
              <a:t>tructural/</a:t>
            </a:r>
            <a:br>
              <a:rPr lang="en-US" sz="3400" dirty="0">
                <a:solidFill>
                  <a:srgbClr val="FFFFFF"/>
                </a:solidFill>
              </a:rPr>
            </a:br>
            <a:r>
              <a:rPr lang="en-US" sz="3400" dirty="0">
                <a:solidFill>
                  <a:srgbClr val="FF0000"/>
                </a:solidFill>
              </a:rPr>
              <a:t>C</a:t>
            </a:r>
            <a:r>
              <a:rPr lang="en-US" sz="3400" dirty="0">
                <a:solidFill>
                  <a:srgbClr val="FFFFFF"/>
                </a:solidFill>
              </a:rPr>
              <a:t>onceptual Editing</a:t>
            </a:r>
            <a:br>
              <a:rPr lang="en-US" sz="3400" dirty="0">
                <a:solidFill>
                  <a:srgbClr val="FFFFFF"/>
                </a:solidFill>
              </a:rPr>
            </a:br>
            <a:br>
              <a:rPr lang="en-US" sz="3400" dirty="0">
                <a:solidFill>
                  <a:srgbClr val="FFFFFF"/>
                </a:solidFill>
              </a:rPr>
            </a:br>
            <a:r>
              <a:rPr lang="en-US" sz="3400" dirty="0">
                <a:solidFill>
                  <a:srgbClr val="FFFFFF"/>
                </a:solidFill>
              </a:rPr>
              <a:t>Manuscript appraisal </a:t>
            </a:r>
          </a:p>
        </p:txBody>
      </p:sp>
      <p:sp>
        <p:nvSpPr>
          <p:cNvPr id="3" name="Content Placeholder 2"/>
          <p:cNvSpPr>
            <a:spLocks noGrp="1"/>
          </p:cNvSpPr>
          <p:nvPr>
            <p:ph idx="1"/>
          </p:nvPr>
        </p:nvSpPr>
        <p:spPr>
          <a:xfrm>
            <a:off x="5257800" y="1066800"/>
            <a:ext cx="5634788" cy="5410200"/>
          </a:xfrm>
        </p:spPr>
        <p:txBody>
          <a:bodyPr anchor="ctr">
            <a:normAutofit/>
          </a:bodyPr>
          <a:lstStyle/>
          <a:p>
            <a:pPr marL="0" indent="0">
              <a:buNone/>
            </a:pPr>
            <a:r>
              <a:rPr lang="en-GB" dirty="0">
                <a:latin typeface="+mj-lt"/>
              </a:rPr>
              <a:t>- Sets the foundation</a:t>
            </a:r>
          </a:p>
          <a:p>
            <a:pPr marL="0" indent="0">
              <a:buNone/>
            </a:pPr>
            <a:r>
              <a:rPr lang="en-GB" dirty="0">
                <a:latin typeface="+mj-lt"/>
              </a:rPr>
              <a:t>- Non fictional writing</a:t>
            </a:r>
          </a:p>
          <a:p>
            <a:r>
              <a:rPr lang="en-GB" u="sng" dirty="0">
                <a:latin typeface="+mj-lt"/>
              </a:rPr>
              <a:t>Focus on content &amp; Structure</a:t>
            </a:r>
          </a:p>
          <a:p>
            <a:r>
              <a:rPr lang="en-GB" dirty="0">
                <a:latin typeface="+mj-lt"/>
              </a:rPr>
              <a:t>Moving chapters around</a:t>
            </a:r>
          </a:p>
          <a:p>
            <a:r>
              <a:rPr lang="en-GB" dirty="0">
                <a:latin typeface="+mj-lt"/>
              </a:rPr>
              <a:t>Adding headings</a:t>
            </a:r>
          </a:p>
          <a:p>
            <a:r>
              <a:rPr lang="en-GB" dirty="0">
                <a:latin typeface="+mj-lt"/>
              </a:rPr>
              <a:t>Deleting sections</a:t>
            </a:r>
          </a:p>
          <a:p>
            <a:r>
              <a:rPr lang="en-GB" dirty="0">
                <a:latin typeface="+mj-lt"/>
              </a:rPr>
              <a:t>Modifying visual elements</a:t>
            </a:r>
          </a:p>
          <a:p>
            <a:r>
              <a:rPr lang="en-GB" dirty="0">
                <a:latin typeface="+mj-lt"/>
              </a:rPr>
              <a:t>Creating new content</a:t>
            </a:r>
          </a:p>
          <a:p>
            <a:endParaRPr lang="en-GB" dirty="0">
              <a:latin typeface="+mj-lt"/>
            </a:endParaRPr>
          </a:p>
          <a:p>
            <a:endParaRPr lang="en-GB" dirty="0">
              <a:latin typeface="+mj-lt"/>
            </a:endParaRPr>
          </a:p>
          <a:p>
            <a:endParaRPr lang="en-GB" dirty="0">
              <a:latin typeface="+mj-lt"/>
            </a:endParaRPr>
          </a:p>
          <a:p>
            <a:pPr lvl="1"/>
            <a:endParaRPr lang="en-US" dirty="0"/>
          </a:p>
        </p:txBody>
      </p:sp>
      <p:pic>
        <p:nvPicPr>
          <p:cNvPr id="6" name="Picture 5">
            <a:extLst>
              <a:ext uri="{FF2B5EF4-FFF2-40B4-BE49-F238E27FC236}">
                <a16:creationId xmlns:a16="http://schemas.microsoft.com/office/drawing/2014/main" id="{5757FA57-74B2-42FD-8501-41369E1CADD0}"/>
              </a:ext>
            </a:extLst>
          </p:cNvPr>
          <p:cNvPicPr>
            <a:picLocks noChangeAspect="1"/>
          </p:cNvPicPr>
          <p:nvPr/>
        </p:nvPicPr>
        <p:blipFill>
          <a:blip r:embed="rId2"/>
          <a:stretch>
            <a:fillRect/>
          </a:stretch>
        </p:blipFill>
        <p:spPr>
          <a:xfrm>
            <a:off x="5257800" y="4973056"/>
            <a:ext cx="4707851" cy="1380862"/>
          </a:xfrm>
          <a:prstGeom prst="rect">
            <a:avLst/>
          </a:prstGeom>
        </p:spPr>
      </p:pic>
    </p:spTree>
    <p:extLst>
      <p:ext uri="{BB962C8B-B14F-4D97-AF65-F5344CB8AC3E}">
        <p14:creationId xmlns:p14="http://schemas.microsoft.com/office/powerpoint/2010/main" val="233803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2" y="804333"/>
            <a:ext cx="3441030" cy="5249334"/>
          </a:xfrm>
        </p:spPr>
        <p:txBody>
          <a:bodyPr>
            <a:normAutofit/>
          </a:bodyPr>
          <a:lstStyle/>
          <a:p>
            <a:pPr algn="r"/>
            <a:r>
              <a:rPr lang="en-US" sz="3400" dirty="0">
                <a:solidFill>
                  <a:srgbClr val="FF0000"/>
                </a:solidFill>
              </a:rPr>
              <a:t>D</a:t>
            </a:r>
            <a:r>
              <a:rPr lang="en-US" sz="3400" dirty="0">
                <a:solidFill>
                  <a:srgbClr val="FFFFFF"/>
                </a:solidFill>
              </a:rPr>
              <a:t>evelopmental Editing</a:t>
            </a:r>
            <a:br>
              <a:rPr lang="en-US" sz="3400" dirty="0">
                <a:solidFill>
                  <a:srgbClr val="FFFFFF"/>
                </a:solidFill>
              </a:rPr>
            </a:br>
            <a:br>
              <a:rPr lang="en-US" sz="3400" dirty="0">
                <a:solidFill>
                  <a:srgbClr val="FFFFFF"/>
                </a:solidFill>
              </a:rPr>
            </a:br>
            <a:r>
              <a:rPr lang="en-US" sz="3400" dirty="0">
                <a:solidFill>
                  <a:srgbClr val="FFFFFF"/>
                </a:solidFill>
              </a:rPr>
              <a:t> </a:t>
            </a:r>
          </a:p>
        </p:txBody>
      </p:sp>
      <p:sp>
        <p:nvSpPr>
          <p:cNvPr id="3" name="Content Placeholder 2"/>
          <p:cNvSpPr>
            <a:spLocks noGrp="1"/>
          </p:cNvSpPr>
          <p:nvPr>
            <p:ph idx="1"/>
          </p:nvPr>
        </p:nvSpPr>
        <p:spPr>
          <a:xfrm>
            <a:off x="5257800" y="1066800"/>
            <a:ext cx="5634788" cy="5410200"/>
          </a:xfrm>
        </p:spPr>
        <p:txBody>
          <a:bodyPr anchor="ctr">
            <a:normAutofit lnSpcReduction="10000"/>
          </a:bodyPr>
          <a:lstStyle/>
          <a:p>
            <a:pPr marL="0" indent="0">
              <a:buNone/>
            </a:pPr>
            <a:r>
              <a:rPr lang="en-GB" dirty="0">
                <a:latin typeface="+mj-lt"/>
              </a:rPr>
              <a:t>- First step</a:t>
            </a:r>
          </a:p>
          <a:p>
            <a:pPr marL="0" indent="0">
              <a:buNone/>
            </a:pPr>
            <a:r>
              <a:rPr lang="en-GB" dirty="0">
                <a:latin typeface="+mj-lt"/>
              </a:rPr>
              <a:t>- Looks deeply at the content</a:t>
            </a:r>
          </a:p>
          <a:p>
            <a:r>
              <a:rPr lang="en-GB" u="sng" dirty="0">
                <a:latin typeface="+mj-lt"/>
              </a:rPr>
              <a:t>Consider a bigger picture</a:t>
            </a:r>
          </a:p>
          <a:p>
            <a:r>
              <a:rPr lang="en-GB" dirty="0">
                <a:latin typeface="+mj-lt"/>
              </a:rPr>
              <a:t>Question if contents of paper make sense?</a:t>
            </a:r>
          </a:p>
          <a:p>
            <a:r>
              <a:rPr lang="en-GB" dirty="0">
                <a:latin typeface="+mj-lt"/>
              </a:rPr>
              <a:t>Tone, Quality, Flows well?</a:t>
            </a:r>
          </a:p>
          <a:p>
            <a:r>
              <a:rPr lang="en-GB" dirty="0">
                <a:latin typeface="+mj-lt"/>
              </a:rPr>
              <a:t>Ideas clearly developed &amp; articulated</a:t>
            </a:r>
          </a:p>
          <a:p>
            <a:r>
              <a:rPr lang="en-GB" dirty="0">
                <a:latin typeface="+mj-lt"/>
              </a:rPr>
              <a:t>Any major logical holes or flaws?</a:t>
            </a:r>
          </a:p>
          <a:p>
            <a:r>
              <a:rPr lang="en-GB" dirty="0">
                <a:latin typeface="+mj-lt"/>
              </a:rPr>
              <a:t>Leave notes &amp; recommend big changes</a:t>
            </a:r>
          </a:p>
          <a:p>
            <a:r>
              <a:rPr lang="en-GB" dirty="0">
                <a:latin typeface="+mj-lt"/>
              </a:rPr>
              <a:t>May delete sections or suggest adding more information</a:t>
            </a:r>
          </a:p>
          <a:p>
            <a:endParaRPr lang="en-GB" dirty="0">
              <a:latin typeface="+mj-lt"/>
            </a:endParaRPr>
          </a:p>
          <a:p>
            <a:endParaRPr lang="en-GB" dirty="0">
              <a:latin typeface="+mj-lt"/>
            </a:endParaRPr>
          </a:p>
          <a:p>
            <a:endParaRPr lang="en-GB" dirty="0">
              <a:latin typeface="+mj-lt"/>
            </a:endParaRPr>
          </a:p>
          <a:p>
            <a:pPr lvl="1"/>
            <a:endParaRPr lang="en-US" dirty="0"/>
          </a:p>
        </p:txBody>
      </p:sp>
    </p:spTree>
    <p:extLst>
      <p:ext uri="{BB962C8B-B14F-4D97-AF65-F5344CB8AC3E}">
        <p14:creationId xmlns:p14="http://schemas.microsoft.com/office/powerpoint/2010/main" val="2963125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43CE-41A2-48FD-AA3A-556045B8FC6F}"/>
              </a:ext>
            </a:extLst>
          </p:cNvPr>
          <p:cNvSpPr>
            <a:spLocks noGrp="1"/>
          </p:cNvSpPr>
          <p:nvPr>
            <p:ph type="title"/>
          </p:nvPr>
        </p:nvSpPr>
        <p:spPr>
          <a:xfrm>
            <a:off x="962526" y="640080"/>
            <a:ext cx="3366395" cy="5613236"/>
          </a:xfrm>
        </p:spPr>
        <p:txBody>
          <a:bodyPr anchor="ctr">
            <a:normAutofit/>
          </a:bodyPr>
          <a:lstStyle/>
          <a:p>
            <a:r>
              <a:rPr lang="en-US" sz="3400" dirty="0">
                <a:solidFill>
                  <a:srgbClr val="FFFFFF"/>
                </a:solidFill>
              </a:rPr>
              <a:t>Developmental Editing</a:t>
            </a:r>
            <a:endParaRPr lang="en-PK" sz="3400" dirty="0">
              <a:solidFill>
                <a:srgbClr val="FFFFFF"/>
              </a:solidFill>
            </a:endParaRPr>
          </a:p>
        </p:txBody>
      </p:sp>
      <p:sp>
        <p:nvSpPr>
          <p:cNvPr id="3" name="Content Placeholder 2">
            <a:extLst>
              <a:ext uri="{FF2B5EF4-FFF2-40B4-BE49-F238E27FC236}">
                <a16:creationId xmlns:a16="http://schemas.microsoft.com/office/drawing/2014/main" id="{F4060C54-161C-4C57-8EAB-E0D3F31FB4ED}"/>
              </a:ext>
            </a:extLst>
          </p:cNvPr>
          <p:cNvSpPr>
            <a:spLocks noGrp="1"/>
          </p:cNvSpPr>
          <p:nvPr>
            <p:ph idx="1"/>
          </p:nvPr>
        </p:nvSpPr>
        <p:spPr>
          <a:xfrm>
            <a:off x="4122821" y="449179"/>
            <a:ext cx="6305146" cy="6256421"/>
          </a:xfrm>
        </p:spPr>
        <p:txBody>
          <a:bodyPr>
            <a:normAutofit/>
          </a:bodyPr>
          <a:lstStyle/>
          <a:p>
            <a:endParaRPr lang="en-US" sz="1700" dirty="0">
              <a:latin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Three principal sections: </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dirty="0">
                <a:solidFill>
                  <a:schemeClr val="bg1"/>
                </a:solidFill>
                <a:latin typeface="Calibri" panose="020F0502020204030204" pitchFamily="34" charset="0"/>
                <a:cs typeface="Calibri" panose="020F0502020204030204" pitchFamily="34" charset="0"/>
              </a:rPr>
              <a:t>Structure</a:t>
            </a:r>
            <a:r>
              <a:rPr lang="en-US" sz="2000" dirty="0">
                <a:latin typeface="Calibri" panose="020F0502020204030204" pitchFamily="34" charset="0"/>
                <a:cs typeface="Calibri" panose="020F0502020204030204" pitchFamily="34" charset="0"/>
              </a:rPr>
              <a:t> is the container that holds the story, including its length, order and pacing</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dirty="0">
                <a:solidFill>
                  <a:schemeClr val="bg1"/>
                </a:solidFill>
                <a:latin typeface="Calibri" panose="020F0502020204030204" pitchFamily="34" charset="0"/>
                <a:cs typeface="Calibri" panose="020F0502020204030204" pitchFamily="34" charset="0"/>
              </a:rPr>
              <a:t>Narrative</a:t>
            </a:r>
            <a:r>
              <a:rPr lang="en-US" sz="2000" dirty="0">
                <a:latin typeface="Calibri" panose="020F0502020204030204" pitchFamily="34" charset="0"/>
                <a:cs typeface="Calibri" panose="020F0502020204030204" pitchFamily="34" charset="0"/>
              </a:rPr>
              <a:t> is all of the story elements, such as characters, major scenes, continuity, and authenticity</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dirty="0">
                <a:solidFill>
                  <a:schemeClr val="bg1"/>
                </a:solidFill>
                <a:latin typeface="Calibri" panose="020F0502020204030204" pitchFamily="34" charset="0"/>
                <a:cs typeface="Calibri" panose="020F0502020204030204" pitchFamily="34" charset="0"/>
              </a:rPr>
              <a:t>Language</a:t>
            </a:r>
            <a:r>
              <a:rPr lang="en-US" sz="2000" dirty="0">
                <a:latin typeface="Calibri" panose="020F0502020204030204" pitchFamily="34" charset="0"/>
                <a:cs typeface="Calibri" panose="020F0502020204030204" pitchFamily="34" charset="0"/>
              </a:rPr>
              <a:t> includes dialogue, physical description, sensory information, and sentence structure</a:t>
            </a:r>
          </a:p>
          <a:p>
            <a:pPr marL="0" indent="0">
              <a:buNone/>
            </a:pPr>
            <a:r>
              <a:rPr lang="en-US" sz="2000" dirty="0">
                <a:latin typeface="Calibri" panose="020F0502020204030204" pitchFamily="34" charset="0"/>
                <a:cs typeface="Calibri" panose="020F0502020204030204" pitchFamily="34" charset="0"/>
              </a:rPr>
              <a:t> </a:t>
            </a:r>
            <a:endParaRPr lang="en-PK"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213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7EC8-04CD-4068-804A-C0F232CC8734}"/>
              </a:ext>
            </a:extLst>
          </p:cNvPr>
          <p:cNvSpPr>
            <a:spLocks noGrp="1"/>
          </p:cNvSpPr>
          <p:nvPr>
            <p:ph type="title"/>
          </p:nvPr>
        </p:nvSpPr>
        <p:spPr>
          <a:xfrm>
            <a:off x="689812" y="643467"/>
            <a:ext cx="3400925" cy="5571066"/>
          </a:xfrm>
        </p:spPr>
        <p:txBody>
          <a:bodyPr>
            <a:normAutofit/>
          </a:bodyPr>
          <a:lstStyle/>
          <a:p>
            <a:r>
              <a:rPr lang="en-US" sz="3400" dirty="0">
                <a:solidFill>
                  <a:srgbClr val="FFFFFF"/>
                </a:solidFill>
              </a:rPr>
              <a:t>Importance of Developmental Editing</a:t>
            </a:r>
            <a:endParaRPr lang="en-PK" sz="3400" dirty="0">
              <a:solidFill>
                <a:srgbClr val="FFFFFF"/>
              </a:solidFill>
            </a:endParaRPr>
          </a:p>
        </p:txBody>
      </p:sp>
      <p:graphicFrame>
        <p:nvGraphicFramePr>
          <p:cNvPr id="5" name="Content Placeholder 2">
            <a:extLst>
              <a:ext uri="{FF2B5EF4-FFF2-40B4-BE49-F238E27FC236}">
                <a16:creationId xmlns:a16="http://schemas.microsoft.com/office/drawing/2014/main" id="{EB0A45CA-0E24-4889-83FF-C2E5843D5287}"/>
              </a:ext>
            </a:extLst>
          </p:cNvPr>
          <p:cNvGraphicFramePr>
            <a:graphicFrameLocks noGrp="1"/>
          </p:cNvGraphicFramePr>
          <p:nvPr>
            <p:ph idx="1"/>
            <p:extLst>
              <p:ext uri="{D42A27DB-BD31-4B8C-83A1-F6EECF244321}">
                <p14:modId xmlns:p14="http://schemas.microsoft.com/office/powerpoint/2010/main" val="656587803"/>
              </p:ext>
            </p:extLst>
          </p:nvPr>
        </p:nvGraphicFramePr>
        <p:xfrm>
          <a:off x="4090737" y="643467"/>
          <a:ext cx="5867651" cy="5231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7641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E18D-2430-4BDD-B2E8-0870CF552458}"/>
              </a:ext>
            </a:extLst>
          </p:cNvPr>
          <p:cNvSpPr>
            <a:spLocks noGrp="1"/>
          </p:cNvSpPr>
          <p:nvPr>
            <p:ph type="title"/>
          </p:nvPr>
        </p:nvSpPr>
        <p:spPr>
          <a:xfrm>
            <a:off x="2247592" y="804333"/>
            <a:ext cx="2543925" cy="5249334"/>
          </a:xfrm>
        </p:spPr>
        <p:txBody>
          <a:bodyPr>
            <a:normAutofit/>
          </a:bodyPr>
          <a:lstStyle/>
          <a:p>
            <a:pPr algn="r"/>
            <a:r>
              <a:rPr lang="en-US">
                <a:solidFill>
                  <a:srgbClr val="FFFFFF"/>
                </a:solidFill>
              </a:rPr>
              <a:t>What it is and isn’t</a:t>
            </a:r>
            <a:endParaRPr lang="en-PK">
              <a:solidFill>
                <a:srgbClr val="FFFFFF"/>
              </a:solidFill>
            </a:endParaRPr>
          </a:p>
        </p:txBody>
      </p:sp>
      <p:sp>
        <p:nvSpPr>
          <p:cNvPr id="3" name="Content Placeholder 2">
            <a:extLst>
              <a:ext uri="{FF2B5EF4-FFF2-40B4-BE49-F238E27FC236}">
                <a16:creationId xmlns:a16="http://schemas.microsoft.com/office/drawing/2014/main" id="{F75D7583-C092-42EA-9B16-A4EAD4EF84B9}"/>
              </a:ext>
            </a:extLst>
          </p:cNvPr>
          <p:cNvSpPr>
            <a:spLocks noGrp="1"/>
          </p:cNvSpPr>
          <p:nvPr>
            <p:ph idx="1"/>
          </p:nvPr>
        </p:nvSpPr>
        <p:spPr>
          <a:xfrm>
            <a:off x="5237286" y="804333"/>
            <a:ext cx="4729502" cy="5249334"/>
          </a:xfrm>
        </p:spPr>
        <p:txBody>
          <a:bodyPr anchor="ctr">
            <a:normAutofit/>
          </a:bodyPr>
          <a:lstStyle/>
          <a:p>
            <a:r>
              <a:rPr lang="en-US" dirty="0">
                <a:latin typeface="Calibri" panose="020F0502020204030204" pitchFamily="34" charset="0"/>
                <a:cs typeface="Calibri" panose="020F0502020204030204" pitchFamily="34" charset="0"/>
              </a:rPr>
              <a:t>It denotes significant structuring or restructuring of the manuscript’s discourse</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not line by line correction</a:t>
            </a:r>
            <a:endParaRPr lang="en-PK"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201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697B-D79D-4F74-8BF1-F7C52591F350}"/>
              </a:ext>
            </a:extLst>
          </p:cNvPr>
          <p:cNvSpPr>
            <a:spLocks noGrp="1"/>
          </p:cNvSpPr>
          <p:nvPr>
            <p:ph type="title"/>
          </p:nvPr>
        </p:nvSpPr>
        <p:spPr>
          <a:xfrm>
            <a:off x="2292097" y="585216"/>
            <a:ext cx="4400295" cy="1499616"/>
          </a:xfrm>
        </p:spPr>
        <p:txBody>
          <a:bodyPr>
            <a:normAutofit/>
          </a:bodyPr>
          <a:lstStyle/>
          <a:p>
            <a:r>
              <a:rPr lang="en-US" dirty="0"/>
              <a:t>What is editing?</a:t>
            </a:r>
            <a:endParaRPr lang="en-PK" dirty="0"/>
          </a:p>
        </p:txBody>
      </p:sp>
      <p:sp>
        <p:nvSpPr>
          <p:cNvPr id="3" name="Content Placeholder 2">
            <a:extLst>
              <a:ext uri="{FF2B5EF4-FFF2-40B4-BE49-F238E27FC236}">
                <a16:creationId xmlns:a16="http://schemas.microsoft.com/office/drawing/2014/main" id="{8C16AC9F-9136-4022-A64F-0A9737D58CF8}"/>
              </a:ext>
            </a:extLst>
          </p:cNvPr>
          <p:cNvSpPr>
            <a:spLocks noGrp="1"/>
          </p:cNvSpPr>
          <p:nvPr>
            <p:ph idx="1"/>
          </p:nvPr>
        </p:nvSpPr>
        <p:spPr>
          <a:xfrm>
            <a:off x="6096000" y="585216"/>
            <a:ext cx="4089399" cy="5586984"/>
          </a:xfrm>
        </p:spPr>
        <p:txBody>
          <a:bodyPr anchor="ctr">
            <a:normAutofit/>
          </a:bodyPr>
          <a:lstStyle/>
          <a:p>
            <a:endParaRPr lang="en-US" sz="1700" dirty="0">
              <a:solidFill>
                <a:srgbClr val="FFFFFF"/>
              </a:solidFill>
              <a:latin typeface="Calibri" panose="020F0502020204030204" pitchFamily="34" charset="0"/>
              <a:cs typeface="Calibri" panose="020F0502020204030204" pitchFamily="34" charset="0"/>
            </a:endParaRPr>
          </a:p>
          <a:p>
            <a:r>
              <a:rPr lang="en-US" sz="2800" dirty="0">
                <a:solidFill>
                  <a:srgbClr val="FFFFFF"/>
                </a:solidFill>
                <a:latin typeface="Calibri" panose="020F0502020204030204" pitchFamily="34" charset="0"/>
                <a:cs typeface="Calibri" panose="020F0502020204030204" pitchFamily="34" charset="0"/>
              </a:rPr>
              <a:t>Carefully reviewing material before it is published</a:t>
            </a:r>
          </a:p>
          <a:p>
            <a:endParaRPr lang="en-US" sz="2800" dirty="0">
              <a:solidFill>
                <a:srgbClr val="FFFFFF"/>
              </a:solidFill>
              <a:latin typeface="Calibri" panose="020F0502020204030204" pitchFamily="34" charset="0"/>
              <a:cs typeface="Calibri" panose="020F0502020204030204" pitchFamily="34" charset="0"/>
            </a:endParaRPr>
          </a:p>
          <a:p>
            <a:r>
              <a:rPr lang="en-US" sz="2800" dirty="0">
                <a:solidFill>
                  <a:srgbClr val="FFFFFF"/>
                </a:solidFill>
                <a:latin typeface="Calibri" panose="020F0502020204030204" pitchFamily="34" charset="0"/>
                <a:cs typeface="Calibri" panose="020F0502020204030204" pitchFamily="34" charset="0"/>
              </a:rPr>
              <a:t>Suggesting or making changes to improve it</a:t>
            </a:r>
          </a:p>
          <a:p>
            <a:endParaRPr lang="en-US" sz="17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68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6" y="804333"/>
            <a:ext cx="3684612" cy="5249334"/>
          </a:xfrm>
        </p:spPr>
        <p:txBody>
          <a:bodyPr>
            <a:normAutofit/>
          </a:bodyPr>
          <a:lstStyle/>
          <a:p>
            <a:pPr algn="r"/>
            <a:r>
              <a:rPr lang="en-US" sz="3400" dirty="0">
                <a:solidFill>
                  <a:srgbClr val="FFFFFF"/>
                </a:solidFill>
              </a:rPr>
              <a:t>Developmental Editing Process </a:t>
            </a:r>
          </a:p>
        </p:txBody>
      </p:sp>
      <p:sp>
        <p:nvSpPr>
          <p:cNvPr id="3" name="Content Placeholder 2"/>
          <p:cNvSpPr>
            <a:spLocks noGrp="1"/>
          </p:cNvSpPr>
          <p:nvPr>
            <p:ph idx="1"/>
          </p:nvPr>
        </p:nvSpPr>
        <p:spPr>
          <a:xfrm>
            <a:off x="5237286" y="804333"/>
            <a:ext cx="5552634" cy="5249334"/>
          </a:xfrm>
        </p:spPr>
        <p:txBody>
          <a:bodyPr anchor="ctr">
            <a:normAutofit/>
          </a:bodyPr>
          <a:lstStyle/>
          <a:p>
            <a:endParaRPr lang="en-GB" dirty="0">
              <a:latin typeface="+mj-lt"/>
            </a:endParaRPr>
          </a:p>
          <a:p>
            <a:r>
              <a:rPr lang="en-GB" dirty="0">
                <a:latin typeface="Calibri" panose="020F0502020204030204" pitchFamily="34" charset="0"/>
                <a:cs typeface="Calibri" panose="020F0502020204030204" pitchFamily="34" charset="0"/>
              </a:rPr>
              <a:t>There are a few things that all editors should be clear when considering a developmental edit:</a:t>
            </a:r>
          </a:p>
          <a:p>
            <a:pPr marL="0" indent="0">
              <a:buNone/>
            </a:pPr>
            <a:endParaRPr lang="en-GB" dirty="0">
              <a:latin typeface="Calibri" panose="020F0502020204030204" pitchFamily="34" charset="0"/>
              <a:cs typeface="Calibri" panose="020F0502020204030204" pitchFamily="34" charset="0"/>
            </a:endParaRPr>
          </a:p>
          <a:p>
            <a:pPr lvl="1"/>
            <a:r>
              <a:rPr lang="en-GB" sz="2400" dirty="0">
                <a:latin typeface="Calibri" panose="020F0502020204030204" pitchFamily="34" charset="0"/>
                <a:cs typeface="Calibri" panose="020F0502020204030204" pitchFamily="34" charset="0"/>
              </a:rPr>
              <a:t>Be open minded</a:t>
            </a:r>
          </a:p>
          <a:p>
            <a:pPr lvl="1"/>
            <a:r>
              <a:rPr lang="en-GB" sz="2400" dirty="0">
                <a:latin typeface="Calibri" panose="020F0502020204030204" pitchFamily="34" charset="0"/>
                <a:cs typeface="Calibri" panose="020F0502020204030204" pitchFamily="34" charset="0"/>
              </a:rPr>
              <a:t>Be prepared to suggest rewrites</a:t>
            </a:r>
          </a:p>
          <a:p>
            <a:pPr lvl="1"/>
            <a:r>
              <a:rPr lang="en-GB" sz="2400" dirty="0">
                <a:latin typeface="Calibri" panose="020F0502020204030204" pitchFamily="34" charset="0"/>
                <a:cs typeface="Calibri" panose="020F0502020204030204" pitchFamily="34" charset="0"/>
              </a:rPr>
              <a:t>Focus on the big picture</a:t>
            </a:r>
          </a:p>
          <a:p>
            <a:pPr lvl="1"/>
            <a:r>
              <a:rPr lang="en-GB" sz="2400" dirty="0">
                <a:latin typeface="Calibri" panose="020F0502020204030204" pitchFamily="34" charset="0"/>
                <a:cs typeface="Calibri" panose="020F0502020204030204" pitchFamily="34" charset="0"/>
              </a:rPr>
              <a:t>Practice patience</a:t>
            </a:r>
          </a:p>
          <a:p>
            <a:endParaRPr lang="en-GB" dirty="0">
              <a:latin typeface="+mj-lt"/>
            </a:endParaRPr>
          </a:p>
          <a:p>
            <a:endParaRPr lang="en-GB" dirty="0">
              <a:latin typeface="+mj-lt"/>
            </a:endParaRPr>
          </a:p>
          <a:p>
            <a:endParaRPr lang="en-GB" dirty="0">
              <a:latin typeface="+mj-lt"/>
            </a:endParaRPr>
          </a:p>
          <a:p>
            <a:endParaRPr lang="en-GB" dirty="0">
              <a:latin typeface="+mj-lt"/>
            </a:endParaRPr>
          </a:p>
          <a:p>
            <a:pPr lvl="1"/>
            <a:endParaRPr lang="en-US" dirty="0"/>
          </a:p>
        </p:txBody>
      </p:sp>
    </p:spTree>
    <p:extLst>
      <p:ext uri="{BB962C8B-B14F-4D97-AF65-F5344CB8AC3E}">
        <p14:creationId xmlns:p14="http://schemas.microsoft.com/office/powerpoint/2010/main" val="253793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75" y="804333"/>
            <a:ext cx="2795452" cy="5249334"/>
          </a:xfrm>
        </p:spPr>
        <p:txBody>
          <a:bodyPr>
            <a:normAutofit/>
          </a:bodyPr>
          <a:lstStyle/>
          <a:p>
            <a:pPr algn="r"/>
            <a:r>
              <a:rPr lang="en-US" dirty="0">
                <a:solidFill>
                  <a:srgbClr val="FFFFFF"/>
                </a:solidFill>
              </a:rPr>
              <a:t>Focus on the big picture </a:t>
            </a:r>
          </a:p>
        </p:txBody>
      </p:sp>
      <p:sp>
        <p:nvSpPr>
          <p:cNvPr id="3" name="Content Placeholder 2"/>
          <p:cNvSpPr>
            <a:spLocks noGrp="1"/>
          </p:cNvSpPr>
          <p:nvPr>
            <p:ph idx="1"/>
          </p:nvPr>
        </p:nvSpPr>
        <p:spPr>
          <a:xfrm>
            <a:off x="4315326" y="804333"/>
            <a:ext cx="6368716" cy="5772930"/>
          </a:xfrm>
        </p:spPr>
        <p:txBody>
          <a:bodyPr anchor="ctr">
            <a:normAutofit lnSpcReduction="10000"/>
          </a:bodyPr>
          <a:lstStyle/>
          <a:p>
            <a:pPr marL="0" indent="0">
              <a:buNone/>
            </a:pPr>
            <a:endParaRPr lang="en-GB" dirty="0">
              <a:latin typeface="+mj-lt"/>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Developmental editing is comprehensive, and it’s easy to get distracted by the endless small details you want to nit-pick, but there’s plenty of time to do that during the line editing phase</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When it comes to developmental editing, the focus should be more about the bigger ideas, and how all the main pieces of the story work together first</a:t>
            </a:r>
          </a:p>
          <a:p>
            <a:endParaRPr lang="en-GB" dirty="0">
              <a:latin typeface="Calibri" panose="020F0502020204030204" pitchFamily="34" charset="0"/>
              <a:cs typeface="Calibri" panose="020F0502020204030204" pitchFamily="34" charset="0"/>
            </a:endParaRPr>
          </a:p>
          <a:p>
            <a:endParaRPr lang="en-GB" dirty="0">
              <a:latin typeface="+mj-lt"/>
            </a:endParaRPr>
          </a:p>
          <a:p>
            <a:endParaRPr lang="en-GB" dirty="0">
              <a:latin typeface="+mj-lt"/>
            </a:endParaRPr>
          </a:p>
          <a:p>
            <a:endParaRPr lang="en-GB" dirty="0">
              <a:latin typeface="+mj-lt"/>
            </a:endParaRPr>
          </a:p>
          <a:p>
            <a:endParaRPr lang="en-GB" dirty="0">
              <a:latin typeface="+mj-lt"/>
            </a:endParaRPr>
          </a:p>
          <a:p>
            <a:pPr lvl="1"/>
            <a:endParaRPr lang="en-US" dirty="0"/>
          </a:p>
        </p:txBody>
      </p:sp>
    </p:spTree>
    <p:extLst>
      <p:ext uri="{BB962C8B-B14F-4D97-AF65-F5344CB8AC3E}">
        <p14:creationId xmlns:p14="http://schemas.microsoft.com/office/powerpoint/2010/main" val="311926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947" y="381001"/>
            <a:ext cx="2245895" cy="5911895"/>
          </a:xfrm>
        </p:spPr>
        <p:txBody>
          <a:bodyPr anchor="ctr">
            <a:normAutofit/>
          </a:bodyPr>
          <a:lstStyle/>
          <a:p>
            <a:r>
              <a:rPr lang="en-US" dirty="0">
                <a:solidFill>
                  <a:srgbClr val="FFFFFF"/>
                </a:solidFill>
              </a:rPr>
              <a:t>be open minded </a:t>
            </a:r>
          </a:p>
        </p:txBody>
      </p:sp>
      <p:sp>
        <p:nvSpPr>
          <p:cNvPr id="3" name="Content Placeholder 2"/>
          <p:cNvSpPr>
            <a:spLocks noGrp="1"/>
          </p:cNvSpPr>
          <p:nvPr>
            <p:ph idx="1"/>
          </p:nvPr>
        </p:nvSpPr>
        <p:spPr>
          <a:xfrm>
            <a:off x="3978442" y="1"/>
            <a:ext cx="6786408" cy="4443662"/>
          </a:xfrm>
        </p:spPr>
        <p:txBody>
          <a:bodyPr>
            <a:normAutofit/>
          </a:bodyPr>
          <a:lstStyle/>
          <a:p>
            <a:pPr marL="0" indent="0">
              <a:buNone/>
            </a:pPr>
            <a:endParaRPr lang="en-GB" sz="1700" dirty="0">
              <a:latin typeface="+mj-lt"/>
            </a:endParaRPr>
          </a:p>
          <a:p>
            <a:r>
              <a:rPr lang="en-GB" sz="1700" dirty="0">
                <a:latin typeface="+mj-lt"/>
              </a:rPr>
              <a:t> </a:t>
            </a:r>
            <a:r>
              <a:rPr lang="en-GB" dirty="0">
                <a:latin typeface="Calibri" panose="020F0502020204030204" pitchFamily="34" charset="0"/>
                <a:cs typeface="Calibri" panose="020F0502020204030204" pitchFamily="34" charset="0"/>
              </a:rPr>
              <a:t>Although a necessary step, some authors find it difficult to receive critical feedback on their writing. Sometimes an editor’s critique will involve cutting out particular moments within the story that authors don’t necessarily want to lose.  </a:t>
            </a:r>
          </a:p>
          <a:p>
            <a:r>
              <a:rPr lang="en-GB" dirty="0">
                <a:latin typeface="Calibri" panose="020F0502020204030204" pitchFamily="34" charset="0"/>
                <a:cs typeface="Calibri" panose="020F0502020204030204" pitchFamily="34" charset="0"/>
              </a:rPr>
              <a:t>However, if you find yourself constantly at odds with authors over their work, it’s possible your technique might not be the right fit for you</a:t>
            </a:r>
          </a:p>
          <a:p>
            <a:endParaRPr lang="en-GB" sz="1700" dirty="0">
              <a:latin typeface="+mj-lt"/>
            </a:endParaRPr>
          </a:p>
          <a:p>
            <a:endParaRPr lang="en-GB" sz="1700" dirty="0">
              <a:latin typeface="+mj-lt"/>
            </a:endParaRPr>
          </a:p>
          <a:p>
            <a:endParaRPr lang="en-GB" sz="1700" dirty="0">
              <a:latin typeface="+mj-lt"/>
            </a:endParaRPr>
          </a:p>
          <a:p>
            <a:endParaRPr lang="en-GB" sz="1700" dirty="0">
              <a:latin typeface="+mj-lt"/>
            </a:endParaRPr>
          </a:p>
          <a:p>
            <a:endParaRPr lang="en-GB" sz="1700" dirty="0">
              <a:latin typeface="+mj-lt"/>
            </a:endParaRPr>
          </a:p>
          <a:p>
            <a:pPr lvl="1"/>
            <a:endParaRPr lang="en-US" sz="1700" dirty="0"/>
          </a:p>
        </p:txBody>
      </p:sp>
      <p:pic>
        <p:nvPicPr>
          <p:cNvPr id="4" name="Picture 3">
            <a:extLst>
              <a:ext uri="{FF2B5EF4-FFF2-40B4-BE49-F238E27FC236}">
                <a16:creationId xmlns:a16="http://schemas.microsoft.com/office/drawing/2014/main" id="{06547DD4-E982-4FB9-A387-4E0AD65F9EEC}"/>
              </a:ext>
            </a:extLst>
          </p:cNvPr>
          <p:cNvPicPr>
            <a:picLocks noChangeAspect="1"/>
          </p:cNvPicPr>
          <p:nvPr/>
        </p:nvPicPr>
        <p:blipFill>
          <a:blip r:embed="rId2"/>
          <a:stretch>
            <a:fillRect/>
          </a:stretch>
        </p:blipFill>
        <p:spPr>
          <a:xfrm>
            <a:off x="4332451" y="4205740"/>
            <a:ext cx="3560265" cy="2369195"/>
          </a:xfrm>
          <a:prstGeom prst="rect">
            <a:avLst/>
          </a:prstGeom>
        </p:spPr>
      </p:pic>
    </p:spTree>
    <p:extLst>
      <p:ext uri="{BB962C8B-B14F-4D97-AF65-F5344CB8AC3E}">
        <p14:creationId xmlns:p14="http://schemas.microsoft.com/office/powerpoint/2010/main" val="323012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84" y="804333"/>
            <a:ext cx="3497179" cy="5249334"/>
          </a:xfrm>
        </p:spPr>
        <p:txBody>
          <a:bodyPr>
            <a:normAutofit/>
          </a:bodyPr>
          <a:lstStyle/>
          <a:p>
            <a:pPr algn="r"/>
            <a:r>
              <a:rPr lang="en-US" dirty="0">
                <a:solidFill>
                  <a:srgbClr val="FFFFFF"/>
                </a:solidFill>
              </a:rPr>
              <a:t>Be prepared to  suggest rewrite </a:t>
            </a:r>
          </a:p>
        </p:txBody>
      </p:sp>
      <p:sp>
        <p:nvSpPr>
          <p:cNvPr id="3" name="Content Placeholder 2"/>
          <p:cNvSpPr>
            <a:spLocks noGrp="1"/>
          </p:cNvSpPr>
          <p:nvPr>
            <p:ph idx="1"/>
          </p:nvPr>
        </p:nvSpPr>
        <p:spPr>
          <a:xfrm>
            <a:off x="5237286" y="804333"/>
            <a:ext cx="4729502" cy="5249334"/>
          </a:xfrm>
        </p:spPr>
        <p:txBody>
          <a:bodyPr anchor="ctr">
            <a:normAutofit lnSpcReduction="10000"/>
          </a:bodyPr>
          <a:lstStyle/>
          <a:p>
            <a:pPr marL="0" indent="0">
              <a:buNone/>
            </a:pPr>
            <a:endParaRPr lang="en-GB" dirty="0">
              <a:latin typeface="+mj-lt"/>
            </a:endParaRPr>
          </a:p>
          <a:p>
            <a:r>
              <a:rPr lang="en-GB" dirty="0">
                <a:latin typeface="Calibri" panose="020F0502020204030204" pitchFamily="34" charset="0"/>
                <a:cs typeface="Calibri" panose="020F0502020204030204" pitchFamily="34" charset="0"/>
              </a:rPr>
              <a:t>A developmental editor may completely shake up the foundation of the manuscript, resulting in a substantial rewrite </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You may have to reconsider certain plot elements, characters, settings, or conversations that aren’t telling the story the way it should ideally be </a:t>
            </a:r>
          </a:p>
          <a:p>
            <a:endParaRPr lang="en-GB" dirty="0">
              <a:latin typeface="+mj-lt"/>
            </a:endParaRPr>
          </a:p>
          <a:p>
            <a:endParaRPr lang="en-GB" dirty="0">
              <a:latin typeface="+mj-lt"/>
            </a:endParaRPr>
          </a:p>
          <a:p>
            <a:endParaRPr lang="en-GB" dirty="0">
              <a:latin typeface="+mj-lt"/>
            </a:endParaRPr>
          </a:p>
          <a:p>
            <a:endParaRPr lang="en-GB" dirty="0">
              <a:latin typeface="+mj-lt"/>
            </a:endParaRPr>
          </a:p>
          <a:p>
            <a:pPr lvl="1"/>
            <a:endParaRPr lang="en-US" dirty="0"/>
          </a:p>
        </p:txBody>
      </p:sp>
    </p:spTree>
    <p:extLst>
      <p:ext uri="{BB962C8B-B14F-4D97-AF65-F5344CB8AC3E}">
        <p14:creationId xmlns:p14="http://schemas.microsoft.com/office/powerpoint/2010/main" val="17932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285" y="804333"/>
            <a:ext cx="2422358" cy="5249334"/>
          </a:xfrm>
        </p:spPr>
        <p:txBody>
          <a:bodyPr>
            <a:normAutofit/>
          </a:bodyPr>
          <a:lstStyle/>
          <a:p>
            <a:pPr algn="r"/>
            <a:r>
              <a:rPr lang="en-US" dirty="0">
                <a:solidFill>
                  <a:srgbClr val="FFFFFF"/>
                </a:solidFill>
              </a:rPr>
              <a:t>Practice patience </a:t>
            </a:r>
          </a:p>
        </p:txBody>
      </p:sp>
      <p:sp>
        <p:nvSpPr>
          <p:cNvPr id="3" name="Content Placeholder 2"/>
          <p:cNvSpPr>
            <a:spLocks noGrp="1"/>
          </p:cNvSpPr>
          <p:nvPr>
            <p:ph idx="1"/>
          </p:nvPr>
        </p:nvSpPr>
        <p:spPr>
          <a:xfrm>
            <a:off x="4379495" y="336884"/>
            <a:ext cx="5827925" cy="5877204"/>
          </a:xfrm>
        </p:spPr>
        <p:txBody>
          <a:bodyPr anchor="ctr">
            <a:normAutofit/>
          </a:bodyPr>
          <a:lstStyle/>
          <a:p>
            <a:pPr marL="0" indent="0">
              <a:buNone/>
            </a:pPr>
            <a:endParaRPr lang="en-GB" dirty="0">
              <a:latin typeface="+mj-lt"/>
            </a:endParaRPr>
          </a:p>
          <a:p>
            <a:r>
              <a:rPr lang="en-GB" dirty="0">
                <a:latin typeface="Calibri" panose="020F0502020204030204" pitchFamily="34" charset="0"/>
                <a:cs typeface="Calibri" panose="020F0502020204030204" pitchFamily="34" charset="0"/>
              </a:rPr>
              <a:t>Addressing one round of notes doesn’t mean you’re done, or even close to it. </a:t>
            </a:r>
          </a:p>
          <a:p>
            <a:r>
              <a:rPr lang="en-GB" dirty="0">
                <a:latin typeface="Calibri" panose="020F0502020204030204" pitchFamily="34" charset="0"/>
                <a:cs typeface="Calibri" panose="020F0502020204030204" pitchFamily="34" charset="0"/>
              </a:rPr>
              <a:t>This editing process is the most involved, and oftentimes changing one part of a manuscript can result in a necessary change elsewhere. </a:t>
            </a:r>
          </a:p>
          <a:p>
            <a:r>
              <a:rPr lang="en-GB" dirty="0">
                <a:latin typeface="Calibri" panose="020F0502020204030204" pitchFamily="34" charset="0"/>
                <a:cs typeface="Calibri" panose="020F0502020204030204" pitchFamily="34" charset="0"/>
              </a:rPr>
              <a:t>It’s worth the time to ensure the  manuscript is telling the required story the way you want, and help author stay on track!!</a:t>
            </a:r>
          </a:p>
          <a:p>
            <a:pPr lvl="1"/>
            <a:endParaRPr lang="en-US" dirty="0"/>
          </a:p>
        </p:txBody>
      </p:sp>
    </p:spTree>
    <p:extLst>
      <p:ext uri="{BB962C8B-B14F-4D97-AF65-F5344CB8AC3E}">
        <p14:creationId xmlns:p14="http://schemas.microsoft.com/office/powerpoint/2010/main" val="160365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6B1C847-BE46-4690-9AA2-E363A4480384}"/>
              </a:ext>
            </a:extLst>
          </p:cNvPr>
          <p:cNvPicPr>
            <a:picLocks noChangeAspect="1"/>
          </p:cNvPicPr>
          <p:nvPr/>
        </p:nvPicPr>
        <p:blipFill>
          <a:blip r:embed="rId3"/>
          <a:stretch>
            <a:fillRect/>
          </a:stretch>
        </p:blipFill>
        <p:spPr>
          <a:xfrm>
            <a:off x="2454781" y="643467"/>
            <a:ext cx="7282437" cy="5571066"/>
          </a:xfrm>
          <a:prstGeom prst="rect">
            <a:avLst/>
          </a:prstGeom>
        </p:spPr>
      </p:pic>
    </p:spTree>
    <p:extLst>
      <p:ext uri="{BB962C8B-B14F-4D97-AF65-F5344CB8AC3E}">
        <p14:creationId xmlns:p14="http://schemas.microsoft.com/office/powerpoint/2010/main" val="2103370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50"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95"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2"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7"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15AB9738-C8B1-4EFF-ADA2-D439B2046E19}"/>
              </a:ext>
            </a:extLst>
          </p:cNvPr>
          <p:cNvSpPr>
            <a:spLocks noGrp="1"/>
          </p:cNvSpPr>
          <p:nvPr>
            <p:ph type="title"/>
          </p:nvPr>
        </p:nvSpPr>
        <p:spPr>
          <a:xfrm>
            <a:off x="1019015" y="1093787"/>
            <a:ext cx="3059969" cy="4697413"/>
          </a:xfrm>
        </p:spPr>
        <p:txBody>
          <a:bodyPr>
            <a:normAutofit/>
          </a:bodyPr>
          <a:lstStyle/>
          <a:p>
            <a:r>
              <a:rPr lang="en-US" b="0" i="0" dirty="0">
                <a:effectLst/>
                <a:latin typeface="Source Sans Pro" panose="020B0604020202020204" pitchFamily="34" charset="0"/>
              </a:rPr>
              <a:t>let’s look at what structural editing </a:t>
            </a:r>
            <a:r>
              <a:rPr lang="en-US" b="0" i="0" dirty="0" err="1">
                <a:effectLst/>
                <a:latin typeface="Source Sans Pro" panose="020B0604020202020204" pitchFamily="34" charset="0"/>
              </a:rPr>
              <a:t>actualy</a:t>
            </a:r>
            <a:r>
              <a:rPr lang="en-US" b="0" i="0" dirty="0">
                <a:effectLst/>
                <a:latin typeface="Source Sans Pro" panose="020B0604020202020204" pitchFamily="34" charset="0"/>
              </a:rPr>
              <a:t> is</a:t>
            </a:r>
            <a:endParaRPr lang="en-US" dirty="0"/>
          </a:p>
        </p:txBody>
      </p:sp>
      <p:sp useBgFill="1">
        <p:nvSpPr>
          <p:cNvPr id="78"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343A13-DB55-4347-B1B6-B6CC178042A7}"/>
              </a:ext>
            </a:extLst>
          </p:cNvPr>
          <p:cNvSpPr>
            <a:spLocks noGrp="1"/>
          </p:cNvSpPr>
          <p:nvPr>
            <p:ph idx="1"/>
          </p:nvPr>
        </p:nvSpPr>
        <p:spPr>
          <a:xfrm>
            <a:off x="5215467" y="1093788"/>
            <a:ext cx="5831944" cy="4697413"/>
          </a:xfrm>
        </p:spPr>
        <p:txBody>
          <a:bodyPr>
            <a:normAutofit fontScale="92500"/>
          </a:bodyPr>
          <a:lstStyle/>
          <a:p>
            <a:r>
              <a:rPr lang="en-US" b="0" i="0" dirty="0">
                <a:effectLst/>
              </a:rPr>
              <a:t>It’s essentially about looking at the </a:t>
            </a:r>
            <a:r>
              <a:rPr lang="en-US" b="1" i="0" dirty="0">
                <a:effectLst/>
              </a:rPr>
              <a:t>big picture</a:t>
            </a:r>
            <a:r>
              <a:rPr lang="en-US" b="0" i="0" dirty="0">
                <a:effectLst/>
              </a:rPr>
              <a:t>, evaluating the manuscript as a whole and </a:t>
            </a:r>
            <a:r>
              <a:rPr lang="en-US" b="0" i="0" dirty="0" err="1">
                <a:effectLst/>
              </a:rPr>
              <a:t>analysing</a:t>
            </a:r>
            <a:r>
              <a:rPr lang="en-US" b="0" i="0" dirty="0">
                <a:effectLst/>
              </a:rPr>
              <a:t> how well its constituent parts contribute to the central message or narrative. Whereas the </a:t>
            </a:r>
            <a:r>
              <a:rPr lang="en-US" b="1" i="0" dirty="0">
                <a:effectLst/>
              </a:rPr>
              <a:t>copyeditor takes a micro view</a:t>
            </a:r>
            <a:r>
              <a:rPr lang="en-US" b="0" i="0" dirty="0">
                <a:effectLst/>
              </a:rPr>
              <a:t>, drilling into the detail, the structural editor goes macro and asks, ‘Does this work as a comprehensive article, book, journal??’ </a:t>
            </a:r>
          </a:p>
          <a:p>
            <a:r>
              <a:rPr lang="en-US" dirty="0"/>
              <a:t>To make sure the audience can quickly and easily grasp the information that is being presented in a logical and intuitive structure.</a:t>
            </a:r>
          </a:p>
          <a:p>
            <a:endParaRPr lang="en-US" dirty="0"/>
          </a:p>
        </p:txBody>
      </p:sp>
    </p:spTree>
    <p:extLst>
      <p:ext uri="{BB962C8B-B14F-4D97-AF65-F5344CB8AC3E}">
        <p14:creationId xmlns:p14="http://schemas.microsoft.com/office/powerpoint/2010/main" val="2166855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 letter&#10;&#10;Description automatically generated">
            <a:extLst>
              <a:ext uri="{FF2B5EF4-FFF2-40B4-BE49-F238E27FC236}">
                <a16:creationId xmlns:a16="http://schemas.microsoft.com/office/drawing/2014/main" id="{5E957F35-ADF8-48EF-927D-05F2CF58A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905" y="643467"/>
            <a:ext cx="8878189" cy="5571066"/>
          </a:xfrm>
          <a:prstGeom prst="rect">
            <a:avLst/>
          </a:prstGeom>
        </p:spPr>
      </p:pic>
    </p:spTree>
    <p:extLst>
      <p:ext uri="{BB962C8B-B14F-4D97-AF65-F5344CB8AC3E}">
        <p14:creationId xmlns:p14="http://schemas.microsoft.com/office/powerpoint/2010/main" val="1786311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4BC27CF9-14AE-4A90-AE62-0CAB06B19820}"/>
              </a:ext>
            </a:extLst>
          </p:cNvPr>
          <p:cNvSpPr>
            <a:spLocks noGrp="1"/>
          </p:cNvSpPr>
          <p:nvPr>
            <p:ph type="title"/>
          </p:nvPr>
        </p:nvSpPr>
        <p:spPr>
          <a:xfrm>
            <a:off x="853330" y="1134681"/>
            <a:ext cx="2743310" cy="4255025"/>
          </a:xfrm>
        </p:spPr>
        <p:txBody>
          <a:bodyPr>
            <a:normAutofit/>
          </a:bodyPr>
          <a:lstStyle/>
          <a:p>
            <a:r>
              <a:rPr lang="en-US">
                <a:solidFill>
                  <a:srgbClr val="FFFFFF"/>
                </a:solidFill>
              </a:rPr>
              <a:t>This level of editing involves a structural review of:</a:t>
            </a:r>
          </a:p>
        </p:txBody>
      </p:sp>
      <p:graphicFrame>
        <p:nvGraphicFramePr>
          <p:cNvPr id="6" name="Content Placeholder 2">
            <a:extLst>
              <a:ext uri="{FF2B5EF4-FFF2-40B4-BE49-F238E27FC236}">
                <a16:creationId xmlns:a16="http://schemas.microsoft.com/office/drawing/2014/main" id="{0C3E03BE-F83F-4CAD-991D-0973FA7B7DDC}"/>
              </a:ext>
            </a:extLst>
          </p:cNvPr>
          <p:cNvGraphicFramePr>
            <a:graphicFrameLocks noGrp="1"/>
          </p:cNvGraphicFramePr>
          <p:nvPr>
            <p:ph idx="1"/>
            <p:extLst>
              <p:ext uri="{D42A27DB-BD31-4B8C-83A1-F6EECF244321}">
                <p14:modId xmlns:p14="http://schemas.microsoft.com/office/powerpoint/2010/main" val="174014430"/>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0346791"/>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11">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13">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6"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4"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5"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7"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9"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0"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32"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4"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9"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0"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1"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8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81" name="Rectangle 44">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82" name="Group 46">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8"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49"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0"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1"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7"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8"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0"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2"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3"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5"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7"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2"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3"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4"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8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ECEDE5CB-EE4D-43BB-846B-93E6FE073EA5}"/>
              </a:ext>
            </a:extLst>
          </p:cNvPr>
          <p:cNvSpPr>
            <a:spLocks noGrp="1"/>
          </p:cNvSpPr>
          <p:nvPr>
            <p:ph type="title"/>
          </p:nvPr>
        </p:nvSpPr>
        <p:spPr>
          <a:xfrm>
            <a:off x="853330" y="1134681"/>
            <a:ext cx="2743310" cy="4255025"/>
          </a:xfrm>
        </p:spPr>
        <p:txBody>
          <a:bodyPr>
            <a:normAutofit/>
          </a:bodyPr>
          <a:lstStyle/>
          <a:p>
            <a:r>
              <a:rPr lang="en-US" sz="2500">
                <a:solidFill>
                  <a:srgbClr val="FFFFFF"/>
                </a:solidFill>
              </a:rPr>
              <a:t>Structural editing evaluates whether the content of your document will be comprehensible to the reader and uses the appropriate </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A32F94F-93B1-4376-8B52-D71BF6BC5AB3}"/>
                  </a:ext>
                </a:extLst>
              </p14:cNvPr>
              <p14:cNvContentPartPr/>
              <p14:nvPr/>
            </p14:nvContentPartPr>
            <p14:xfrm>
              <a:off x="5587245" y="1308667"/>
              <a:ext cx="8640" cy="360"/>
            </p14:xfrm>
          </p:contentPart>
        </mc:Choice>
        <mc:Fallback xmlns="">
          <p:pic>
            <p:nvPicPr>
              <p:cNvPr id="6" name="Ink 5">
                <a:extLst>
                  <a:ext uri="{FF2B5EF4-FFF2-40B4-BE49-F238E27FC236}">
                    <a16:creationId xmlns:a16="http://schemas.microsoft.com/office/drawing/2014/main" id="{3A32F94F-93B1-4376-8B52-D71BF6BC5AB3}"/>
                  </a:ext>
                </a:extLst>
              </p:cNvPr>
              <p:cNvPicPr/>
              <p:nvPr/>
            </p:nvPicPr>
            <p:blipFill>
              <a:blip r:embed="rId4"/>
              <a:stretch>
                <a:fillRect/>
              </a:stretch>
            </p:blipFill>
            <p:spPr>
              <a:xfrm>
                <a:off x="5524245" y="1245667"/>
                <a:ext cx="134280" cy="126000"/>
              </a:xfrm>
              <a:prstGeom prst="rect">
                <a:avLst/>
              </a:prstGeom>
            </p:spPr>
          </p:pic>
        </mc:Fallback>
      </mc:AlternateContent>
      <p:graphicFrame>
        <p:nvGraphicFramePr>
          <p:cNvPr id="84" name="Content Placeholder 2">
            <a:extLst>
              <a:ext uri="{FF2B5EF4-FFF2-40B4-BE49-F238E27FC236}">
                <a16:creationId xmlns:a16="http://schemas.microsoft.com/office/drawing/2014/main" id="{01E07BA7-B244-4AEC-89E0-28A166FD14F1}"/>
              </a:ext>
            </a:extLst>
          </p:cNvPr>
          <p:cNvGraphicFramePr>
            <a:graphicFrameLocks noGrp="1"/>
          </p:cNvGraphicFramePr>
          <p:nvPr>
            <p:ph idx="1"/>
            <p:extLst>
              <p:ext uri="{D42A27DB-BD31-4B8C-83A1-F6EECF244321}">
                <p14:modId xmlns:p14="http://schemas.microsoft.com/office/powerpoint/2010/main" val="3296439475"/>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417784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4672" y="1280160"/>
            <a:ext cx="10552176" cy="4023360"/>
          </a:xfrm>
        </p:spPr>
        <p:txBody>
          <a:bodyPr>
            <a:normAutofit/>
          </a:bodyPr>
          <a:lstStyle/>
          <a:p>
            <a:pPr>
              <a:buFont typeface="Wingdings" panose="05000000000000000000" pitchFamily="2" charset="2"/>
              <a:buChar char="v"/>
            </a:pPr>
            <a:r>
              <a:rPr lang="en-US" sz="2800" dirty="0"/>
              <a:t>	Success of a journal depends on publication of well-written, well-	organized i.e. high quality material. </a:t>
            </a:r>
          </a:p>
          <a:p>
            <a:pPr marL="0" indent="0">
              <a:buNone/>
            </a:pPr>
            <a:endParaRPr lang="en-US" sz="2800" dirty="0"/>
          </a:p>
          <a:p>
            <a:pPr>
              <a:buFont typeface="Wingdings" panose="05000000000000000000" pitchFamily="2" charset="2"/>
              <a:buChar char="v"/>
            </a:pPr>
            <a:r>
              <a:rPr lang="en-US" sz="2800" dirty="0"/>
              <a:t>	</a:t>
            </a:r>
            <a:r>
              <a:rPr lang="en-US" sz="2800" i="1" dirty="0">
                <a:solidFill>
                  <a:srgbClr val="FF0000"/>
                </a:solidFill>
              </a:rPr>
              <a:t>Editing</a:t>
            </a:r>
            <a:r>
              <a:rPr lang="en-US" sz="2800" dirty="0"/>
              <a:t> is to ensure that all material for publication is presented to</a:t>
            </a:r>
          </a:p>
          <a:p>
            <a:pPr marL="0" indent="0">
              <a:buNone/>
            </a:pPr>
            <a:r>
              <a:rPr lang="en-US" sz="2800" dirty="0"/>
              <a:t>	the highest standard and conforms with the journal’s style</a:t>
            </a:r>
          </a:p>
          <a:p>
            <a:pPr marL="0" indent="0">
              <a:buNone/>
            </a:pPr>
            <a:endParaRPr lang="en-US" sz="2800" dirty="0"/>
          </a:p>
          <a:p>
            <a:pPr lvl="1">
              <a:buFont typeface="Wingdings" panose="05000000000000000000" pitchFamily="2" charset="2"/>
              <a:buChar char="v"/>
            </a:pPr>
            <a:endParaRPr lang="en-US" sz="2400" dirty="0"/>
          </a:p>
        </p:txBody>
      </p:sp>
    </p:spTree>
    <p:extLst>
      <p:ext uri="{BB962C8B-B14F-4D97-AF65-F5344CB8AC3E}">
        <p14:creationId xmlns:p14="http://schemas.microsoft.com/office/powerpoint/2010/main" val="2597135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with low confidence">
            <a:extLst>
              <a:ext uri="{FF2B5EF4-FFF2-40B4-BE49-F238E27FC236}">
                <a16:creationId xmlns:a16="http://schemas.microsoft.com/office/drawing/2014/main" id="{43E019AE-3FF3-4AC7-A416-BDBD790D576B}"/>
              </a:ext>
            </a:extLst>
          </p:cNvPr>
          <p:cNvPicPr>
            <a:picLocks noChangeAspect="1"/>
          </p:cNvPicPr>
          <p:nvPr/>
        </p:nvPicPr>
        <p:blipFill>
          <a:blip r:embed="rId3"/>
          <a:stretch>
            <a:fillRect/>
          </a:stretch>
        </p:blipFill>
        <p:spPr>
          <a:xfrm>
            <a:off x="2227204" y="643467"/>
            <a:ext cx="7737592" cy="5571066"/>
          </a:xfrm>
          <a:prstGeom prst="rect">
            <a:avLst/>
          </a:prstGeom>
        </p:spPr>
      </p:pic>
    </p:spTree>
    <p:extLst>
      <p:ext uri="{BB962C8B-B14F-4D97-AF65-F5344CB8AC3E}">
        <p14:creationId xmlns:p14="http://schemas.microsoft.com/office/powerpoint/2010/main" val="441131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12DEBD1-5550-4679-85DC-A912FD49977A}"/>
              </a:ext>
            </a:extLst>
          </p:cNvPr>
          <p:cNvGraphicFramePr>
            <a:graphicFrameLocks noGrp="1"/>
          </p:cNvGraphicFramePr>
          <p:nvPr>
            <p:ph idx="1"/>
            <p:extLst>
              <p:ext uri="{D42A27DB-BD31-4B8C-83A1-F6EECF244321}">
                <p14:modId xmlns:p14="http://schemas.microsoft.com/office/powerpoint/2010/main" val="4201498088"/>
              </p:ext>
            </p:extLst>
          </p:nvPr>
        </p:nvGraphicFramePr>
        <p:xfrm>
          <a:off x="1141413" y="1071564"/>
          <a:ext cx="9906000" cy="4489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7029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BC1BB8A6-9611-4BE8-BBB9-D609380D1D6B}"/>
              </a:ext>
            </a:extLst>
          </p:cNvPr>
          <p:cNvGraphicFramePr>
            <a:graphicFrameLocks noGrp="1"/>
          </p:cNvGraphicFramePr>
          <p:nvPr>
            <p:ph idx="1"/>
            <p:extLst>
              <p:ext uri="{D42A27DB-BD31-4B8C-83A1-F6EECF244321}">
                <p14:modId xmlns:p14="http://schemas.microsoft.com/office/powerpoint/2010/main" val="3848527979"/>
              </p:ext>
            </p:extLst>
          </p:nvPr>
        </p:nvGraphicFramePr>
        <p:xfrm>
          <a:off x="1141413" y="835819"/>
          <a:ext cx="9906000" cy="4955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3364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BC58A72-7A15-4B57-B815-0E5815486140}"/>
              </a:ext>
            </a:extLst>
          </p:cNvPr>
          <p:cNvGraphicFramePr>
            <a:graphicFrameLocks noGrp="1"/>
          </p:cNvGraphicFramePr>
          <p:nvPr>
            <p:ph idx="1"/>
            <p:extLst>
              <p:ext uri="{D42A27DB-BD31-4B8C-83A1-F6EECF244321}">
                <p14:modId xmlns:p14="http://schemas.microsoft.com/office/powerpoint/2010/main" val="3075439121"/>
              </p:ext>
            </p:extLst>
          </p:nvPr>
        </p:nvGraphicFramePr>
        <p:xfrm>
          <a:off x="1141411" y="807244"/>
          <a:ext cx="9905999" cy="5218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080868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98" name="Rectangle 148">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C2723-C5B9-4B89-B885-72F8B77E3F6A}"/>
              </a:ext>
            </a:extLst>
          </p:cNvPr>
          <p:cNvSpPr>
            <a:spLocks noGrp="1"/>
          </p:cNvSpPr>
          <p:nvPr>
            <p:ph type="title"/>
          </p:nvPr>
        </p:nvSpPr>
        <p:spPr>
          <a:xfrm>
            <a:off x="1141413" y="618518"/>
            <a:ext cx="9905998" cy="1478570"/>
          </a:xfrm>
        </p:spPr>
        <p:txBody>
          <a:bodyPr>
            <a:normAutofit/>
          </a:bodyPr>
          <a:lstStyle/>
          <a:p>
            <a:r>
              <a:rPr lang="en-US"/>
              <a:t>Content</a:t>
            </a:r>
          </a:p>
        </p:txBody>
      </p:sp>
      <p:graphicFrame>
        <p:nvGraphicFramePr>
          <p:cNvPr id="5" name="Content Placeholder 2">
            <a:extLst>
              <a:ext uri="{FF2B5EF4-FFF2-40B4-BE49-F238E27FC236}">
                <a16:creationId xmlns:a16="http://schemas.microsoft.com/office/drawing/2014/main" id="{5B71263E-01FC-4919-89A3-EE4D971ECF7F}"/>
              </a:ext>
            </a:extLst>
          </p:cNvPr>
          <p:cNvGraphicFramePr>
            <a:graphicFrameLocks noGrp="1"/>
          </p:cNvGraphicFramePr>
          <p:nvPr>
            <p:ph idx="1"/>
            <p:extLst>
              <p:ext uri="{D42A27DB-BD31-4B8C-83A1-F6EECF244321}">
                <p14:modId xmlns:p14="http://schemas.microsoft.com/office/powerpoint/2010/main" val="4218314579"/>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3703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BFAA872-D29E-4628-9B28-77EE80D88038}"/>
              </a:ext>
            </a:extLst>
          </p:cNvPr>
          <p:cNvGraphicFramePr>
            <a:graphicFrameLocks noGrp="1"/>
          </p:cNvGraphicFramePr>
          <p:nvPr>
            <p:ph idx="1"/>
            <p:extLst>
              <p:ext uri="{D42A27DB-BD31-4B8C-83A1-F6EECF244321}">
                <p14:modId xmlns:p14="http://schemas.microsoft.com/office/powerpoint/2010/main" val="124255146"/>
              </p:ext>
            </p:extLst>
          </p:nvPr>
        </p:nvGraphicFramePr>
        <p:xfrm>
          <a:off x="885824" y="400050"/>
          <a:ext cx="10387013" cy="600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0013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aphicFrame>
        <p:nvGraphicFramePr>
          <p:cNvPr id="80" name="Content Placeholder 2">
            <a:extLst>
              <a:ext uri="{FF2B5EF4-FFF2-40B4-BE49-F238E27FC236}">
                <a16:creationId xmlns:a16="http://schemas.microsoft.com/office/drawing/2014/main" id="{2E0E2F36-AC24-47BF-B135-175CAECB0E44}"/>
              </a:ext>
            </a:extLst>
          </p:cNvPr>
          <p:cNvGraphicFramePr>
            <a:graphicFrameLocks noGrp="1"/>
          </p:cNvGraphicFramePr>
          <p:nvPr>
            <p:ph idx="1"/>
            <p:extLst>
              <p:ext uri="{D42A27DB-BD31-4B8C-83A1-F6EECF244321}">
                <p14:modId xmlns:p14="http://schemas.microsoft.com/office/powerpoint/2010/main" val="1083749865"/>
              </p:ext>
            </p:extLst>
          </p:nvPr>
        </p:nvGraphicFramePr>
        <p:xfrm>
          <a:off x="1141413" y="1357314"/>
          <a:ext cx="9906000" cy="4204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7503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CF5CD99C-30A9-4980-B973-50BE6E0B364F}"/>
              </a:ext>
            </a:extLst>
          </p:cNvPr>
          <p:cNvPicPr>
            <a:picLocks noChangeAspect="1"/>
          </p:cNvPicPr>
          <p:nvPr/>
        </p:nvPicPr>
        <p:blipFill>
          <a:blip r:embed="rId3"/>
          <a:stretch>
            <a:fillRect/>
          </a:stretch>
        </p:blipFill>
        <p:spPr>
          <a:xfrm>
            <a:off x="643467" y="2556595"/>
            <a:ext cx="10905066" cy="1744809"/>
          </a:xfrm>
          <a:prstGeom prst="rect">
            <a:avLst/>
          </a:prstGeom>
        </p:spPr>
      </p:pic>
      <p:grpSp>
        <p:nvGrpSpPr>
          <p:cNvPr id="26" name="Group 25">
            <a:extLst>
              <a:ext uri="{FF2B5EF4-FFF2-40B4-BE49-F238E27FC236}">
                <a16:creationId xmlns:a16="http://schemas.microsoft.com/office/drawing/2014/main" id="{F31CA190-A9D1-40A5-A10C-FD52108C6777}"/>
              </a:ext>
            </a:extLst>
          </p:cNvPr>
          <p:cNvGrpSpPr/>
          <p:nvPr/>
        </p:nvGrpSpPr>
        <p:grpSpPr>
          <a:xfrm>
            <a:off x="2151045" y="879187"/>
            <a:ext cx="1903680" cy="1334160"/>
            <a:chOff x="2151045" y="879187"/>
            <a:chExt cx="1903680" cy="133416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9D618C1F-8D83-44E5-B608-479FA22EAABA}"/>
                    </a:ext>
                  </a:extLst>
                </p14:cNvPr>
                <p14:cNvContentPartPr/>
                <p14:nvPr/>
              </p14:nvContentPartPr>
              <p14:xfrm>
                <a:off x="2151045" y="879187"/>
                <a:ext cx="432000" cy="782640"/>
              </p14:xfrm>
            </p:contentPart>
          </mc:Choice>
          <mc:Fallback xmlns="">
            <p:pic>
              <p:nvPicPr>
                <p:cNvPr id="7" name="Ink 6">
                  <a:extLst>
                    <a:ext uri="{FF2B5EF4-FFF2-40B4-BE49-F238E27FC236}">
                      <a16:creationId xmlns:a16="http://schemas.microsoft.com/office/drawing/2014/main" id="{9D618C1F-8D83-44E5-B608-479FA22EAABA}"/>
                    </a:ext>
                  </a:extLst>
                </p:cNvPr>
                <p:cNvPicPr/>
                <p:nvPr/>
              </p:nvPicPr>
              <p:blipFill>
                <a:blip r:embed="rId5"/>
                <a:stretch>
                  <a:fillRect/>
                </a:stretch>
              </p:blipFill>
              <p:spPr>
                <a:xfrm>
                  <a:off x="2088045" y="816547"/>
                  <a:ext cx="557640" cy="90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AC04192A-52ED-4844-869C-D0E19AAF2B4F}"/>
                    </a:ext>
                  </a:extLst>
                </p14:cNvPr>
                <p14:cNvContentPartPr/>
                <p14:nvPr/>
              </p14:nvContentPartPr>
              <p14:xfrm>
                <a:off x="2697525" y="1319107"/>
                <a:ext cx="226440" cy="280440"/>
              </p14:xfrm>
            </p:contentPart>
          </mc:Choice>
          <mc:Fallback xmlns="">
            <p:pic>
              <p:nvPicPr>
                <p:cNvPr id="9" name="Ink 8">
                  <a:extLst>
                    <a:ext uri="{FF2B5EF4-FFF2-40B4-BE49-F238E27FC236}">
                      <a16:creationId xmlns:a16="http://schemas.microsoft.com/office/drawing/2014/main" id="{AC04192A-52ED-4844-869C-D0E19AAF2B4F}"/>
                    </a:ext>
                  </a:extLst>
                </p:cNvPr>
                <p:cNvPicPr/>
                <p:nvPr/>
              </p:nvPicPr>
              <p:blipFill>
                <a:blip r:embed="rId7"/>
                <a:stretch>
                  <a:fillRect/>
                </a:stretch>
              </p:blipFill>
              <p:spPr>
                <a:xfrm>
                  <a:off x="2634885" y="1256467"/>
                  <a:ext cx="352080" cy="406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Ink 10">
                  <a:extLst>
                    <a:ext uri="{FF2B5EF4-FFF2-40B4-BE49-F238E27FC236}">
                      <a16:creationId xmlns:a16="http://schemas.microsoft.com/office/drawing/2014/main" id="{A68396EC-D929-48C9-A3F4-45720D837405}"/>
                    </a:ext>
                  </a:extLst>
                </p14:cNvPr>
                <p14:cNvContentPartPr/>
                <p14:nvPr/>
              </p14:nvContentPartPr>
              <p14:xfrm>
                <a:off x="3113685" y="1201387"/>
                <a:ext cx="69120" cy="918360"/>
              </p14:xfrm>
            </p:contentPart>
          </mc:Choice>
          <mc:Fallback xmlns="">
            <p:pic>
              <p:nvPicPr>
                <p:cNvPr id="11" name="Ink 10">
                  <a:extLst>
                    <a:ext uri="{FF2B5EF4-FFF2-40B4-BE49-F238E27FC236}">
                      <a16:creationId xmlns:a16="http://schemas.microsoft.com/office/drawing/2014/main" id="{A68396EC-D929-48C9-A3F4-45720D837405}"/>
                    </a:ext>
                  </a:extLst>
                </p:cNvPr>
                <p:cNvPicPr/>
                <p:nvPr/>
              </p:nvPicPr>
              <p:blipFill>
                <a:blip r:embed="rId9"/>
                <a:stretch>
                  <a:fillRect/>
                </a:stretch>
              </p:blipFill>
              <p:spPr>
                <a:xfrm>
                  <a:off x="3051045" y="1138387"/>
                  <a:ext cx="194760" cy="104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2" name="Ink 11">
                  <a:extLst>
                    <a:ext uri="{FF2B5EF4-FFF2-40B4-BE49-F238E27FC236}">
                      <a16:creationId xmlns:a16="http://schemas.microsoft.com/office/drawing/2014/main" id="{0E308042-63C6-45E7-A2BE-76FE886B67EA}"/>
                    </a:ext>
                  </a:extLst>
                </p14:cNvPr>
                <p14:cNvContentPartPr/>
                <p14:nvPr/>
              </p14:nvContentPartPr>
              <p14:xfrm>
                <a:off x="3119805" y="1322347"/>
                <a:ext cx="207000" cy="282240"/>
              </p14:xfrm>
            </p:contentPart>
          </mc:Choice>
          <mc:Fallback xmlns="">
            <p:pic>
              <p:nvPicPr>
                <p:cNvPr id="12" name="Ink 11">
                  <a:extLst>
                    <a:ext uri="{FF2B5EF4-FFF2-40B4-BE49-F238E27FC236}">
                      <a16:creationId xmlns:a16="http://schemas.microsoft.com/office/drawing/2014/main" id="{0E308042-63C6-45E7-A2BE-76FE886B67EA}"/>
                    </a:ext>
                  </a:extLst>
                </p:cNvPr>
                <p:cNvPicPr/>
                <p:nvPr/>
              </p:nvPicPr>
              <p:blipFill>
                <a:blip r:embed="rId11"/>
                <a:stretch>
                  <a:fillRect/>
                </a:stretch>
              </p:blipFill>
              <p:spPr>
                <a:xfrm>
                  <a:off x="3056805" y="1259707"/>
                  <a:ext cx="332640" cy="40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3" name="Ink 12">
                  <a:extLst>
                    <a:ext uri="{FF2B5EF4-FFF2-40B4-BE49-F238E27FC236}">
                      <a16:creationId xmlns:a16="http://schemas.microsoft.com/office/drawing/2014/main" id="{1C3532F9-EBE3-4156-87E8-BA3101A243E0}"/>
                    </a:ext>
                  </a:extLst>
                </p14:cNvPr>
                <p14:cNvContentPartPr/>
                <p14:nvPr/>
              </p14:nvContentPartPr>
              <p14:xfrm>
                <a:off x="3476205" y="1334227"/>
                <a:ext cx="578520" cy="879120"/>
              </p14:xfrm>
            </p:contentPart>
          </mc:Choice>
          <mc:Fallback xmlns="">
            <p:pic>
              <p:nvPicPr>
                <p:cNvPr id="13" name="Ink 12">
                  <a:extLst>
                    <a:ext uri="{FF2B5EF4-FFF2-40B4-BE49-F238E27FC236}">
                      <a16:creationId xmlns:a16="http://schemas.microsoft.com/office/drawing/2014/main" id="{1C3532F9-EBE3-4156-87E8-BA3101A243E0}"/>
                    </a:ext>
                  </a:extLst>
                </p:cNvPr>
                <p:cNvPicPr/>
                <p:nvPr/>
              </p:nvPicPr>
              <p:blipFill>
                <a:blip r:embed="rId13"/>
                <a:stretch>
                  <a:fillRect/>
                </a:stretch>
              </p:blipFill>
              <p:spPr>
                <a:xfrm>
                  <a:off x="3413565" y="1271587"/>
                  <a:ext cx="704160" cy="1004760"/>
                </a:xfrm>
                <a:prstGeom prst="rect">
                  <a:avLst/>
                </a:prstGeom>
              </p:spPr>
            </p:pic>
          </mc:Fallback>
        </mc:AlternateContent>
      </p:grpSp>
      <p:grpSp>
        <p:nvGrpSpPr>
          <p:cNvPr id="25" name="Group 24">
            <a:extLst>
              <a:ext uri="{FF2B5EF4-FFF2-40B4-BE49-F238E27FC236}">
                <a16:creationId xmlns:a16="http://schemas.microsoft.com/office/drawing/2014/main" id="{6B858FB0-8092-49D2-BB08-85129FD98F0C}"/>
              </a:ext>
            </a:extLst>
          </p:cNvPr>
          <p:cNvGrpSpPr/>
          <p:nvPr/>
        </p:nvGrpSpPr>
        <p:grpSpPr>
          <a:xfrm>
            <a:off x="4684005" y="776947"/>
            <a:ext cx="3438360" cy="1406160"/>
            <a:chOff x="4684005" y="776947"/>
            <a:chExt cx="3438360" cy="1406160"/>
          </a:xfrm>
        </p:grpSpPr>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4" name="Ink 13">
                  <a:extLst>
                    <a:ext uri="{FF2B5EF4-FFF2-40B4-BE49-F238E27FC236}">
                      <a16:creationId xmlns:a16="http://schemas.microsoft.com/office/drawing/2014/main" id="{7D00C71F-0C68-4A19-9E95-4517CD32FCC6}"/>
                    </a:ext>
                  </a:extLst>
                </p14:cNvPr>
                <p14:cNvContentPartPr/>
                <p14:nvPr/>
              </p14:nvContentPartPr>
              <p14:xfrm>
                <a:off x="4684005" y="799987"/>
                <a:ext cx="430560" cy="732600"/>
              </p14:xfrm>
            </p:contentPart>
          </mc:Choice>
          <mc:Fallback xmlns="">
            <p:pic>
              <p:nvPicPr>
                <p:cNvPr id="14" name="Ink 13">
                  <a:extLst>
                    <a:ext uri="{FF2B5EF4-FFF2-40B4-BE49-F238E27FC236}">
                      <a16:creationId xmlns:a16="http://schemas.microsoft.com/office/drawing/2014/main" id="{7D00C71F-0C68-4A19-9E95-4517CD32FCC6}"/>
                    </a:ext>
                  </a:extLst>
                </p:cNvPr>
                <p:cNvPicPr/>
                <p:nvPr/>
              </p:nvPicPr>
              <p:blipFill>
                <a:blip r:embed="rId15"/>
                <a:stretch>
                  <a:fillRect/>
                </a:stretch>
              </p:blipFill>
              <p:spPr>
                <a:xfrm>
                  <a:off x="4621005" y="737347"/>
                  <a:ext cx="556200" cy="85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5" name="Ink 14">
                  <a:extLst>
                    <a:ext uri="{FF2B5EF4-FFF2-40B4-BE49-F238E27FC236}">
                      <a16:creationId xmlns:a16="http://schemas.microsoft.com/office/drawing/2014/main" id="{44DC2377-465E-45E4-B097-738BE71879CF}"/>
                    </a:ext>
                  </a:extLst>
                </p14:cNvPr>
                <p14:cNvContentPartPr/>
                <p14:nvPr/>
              </p14:nvContentPartPr>
              <p14:xfrm>
                <a:off x="4752765" y="1113187"/>
                <a:ext cx="223920" cy="79920"/>
              </p14:xfrm>
            </p:contentPart>
          </mc:Choice>
          <mc:Fallback xmlns="">
            <p:pic>
              <p:nvPicPr>
                <p:cNvPr id="15" name="Ink 14">
                  <a:extLst>
                    <a:ext uri="{FF2B5EF4-FFF2-40B4-BE49-F238E27FC236}">
                      <a16:creationId xmlns:a16="http://schemas.microsoft.com/office/drawing/2014/main" id="{44DC2377-465E-45E4-B097-738BE71879CF}"/>
                    </a:ext>
                  </a:extLst>
                </p:cNvPr>
                <p:cNvPicPr/>
                <p:nvPr/>
              </p:nvPicPr>
              <p:blipFill>
                <a:blip r:embed="rId17"/>
                <a:stretch>
                  <a:fillRect/>
                </a:stretch>
              </p:blipFill>
              <p:spPr>
                <a:xfrm>
                  <a:off x="4690125" y="1050547"/>
                  <a:ext cx="349560" cy="20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6" name="Ink 15">
                  <a:extLst>
                    <a:ext uri="{FF2B5EF4-FFF2-40B4-BE49-F238E27FC236}">
                      <a16:creationId xmlns:a16="http://schemas.microsoft.com/office/drawing/2014/main" id="{B45119E2-9806-44F4-822C-1FCAFEC95ACA}"/>
                    </a:ext>
                  </a:extLst>
                </p14:cNvPr>
                <p14:cNvContentPartPr/>
                <p14:nvPr/>
              </p14:nvContentPartPr>
              <p14:xfrm>
                <a:off x="5236245" y="819067"/>
                <a:ext cx="604440" cy="715680"/>
              </p14:xfrm>
            </p:contentPart>
          </mc:Choice>
          <mc:Fallback xmlns="">
            <p:pic>
              <p:nvPicPr>
                <p:cNvPr id="16" name="Ink 15">
                  <a:extLst>
                    <a:ext uri="{FF2B5EF4-FFF2-40B4-BE49-F238E27FC236}">
                      <a16:creationId xmlns:a16="http://schemas.microsoft.com/office/drawing/2014/main" id="{B45119E2-9806-44F4-822C-1FCAFEC95ACA}"/>
                    </a:ext>
                  </a:extLst>
                </p:cNvPr>
                <p:cNvPicPr/>
                <p:nvPr/>
              </p:nvPicPr>
              <p:blipFill>
                <a:blip r:embed="rId19"/>
                <a:stretch>
                  <a:fillRect/>
                </a:stretch>
              </p:blipFill>
              <p:spPr>
                <a:xfrm>
                  <a:off x="5173245" y="756067"/>
                  <a:ext cx="730080" cy="84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7" name="Ink 16">
                  <a:extLst>
                    <a:ext uri="{FF2B5EF4-FFF2-40B4-BE49-F238E27FC236}">
                      <a16:creationId xmlns:a16="http://schemas.microsoft.com/office/drawing/2014/main" id="{F2AC267E-7102-4DAA-B7B0-825C2FCE027F}"/>
                    </a:ext>
                  </a:extLst>
                </p14:cNvPr>
                <p14:cNvContentPartPr/>
                <p14:nvPr/>
              </p14:nvContentPartPr>
              <p14:xfrm>
                <a:off x="6000165" y="1174747"/>
                <a:ext cx="72360" cy="375120"/>
              </p14:xfrm>
            </p:contentPart>
          </mc:Choice>
          <mc:Fallback xmlns="">
            <p:pic>
              <p:nvPicPr>
                <p:cNvPr id="17" name="Ink 16">
                  <a:extLst>
                    <a:ext uri="{FF2B5EF4-FFF2-40B4-BE49-F238E27FC236}">
                      <a16:creationId xmlns:a16="http://schemas.microsoft.com/office/drawing/2014/main" id="{F2AC267E-7102-4DAA-B7B0-825C2FCE027F}"/>
                    </a:ext>
                  </a:extLst>
                </p:cNvPr>
                <p:cNvPicPr/>
                <p:nvPr/>
              </p:nvPicPr>
              <p:blipFill>
                <a:blip r:embed="rId21"/>
                <a:stretch>
                  <a:fillRect/>
                </a:stretch>
              </p:blipFill>
              <p:spPr>
                <a:xfrm>
                  <a:off x="5937525" y="1112107"/>
                  <a:ext cx="198000" cy="50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8" name="Ink 17">
                  <a:extLst>
                    <a:ext uri="{FF2B5EF4-FFF2-40B4-BE49-F238E27FC236}">
                      <a16:creationId xmlns:a16="http://schemas.microsoft.com/office/drawing/2014/main" id="{0A91B1A1-5971-4CBD-B6CE-740A2A25DF28}"/>
                    </a:ext>
                  </a:extLst>
                </p14:cNvPr>
                <p14:cNvContentPartPr/>
                <p14:nvPr/>
              </p14:nvContentPartPr>
              <p14:xfrm>
                <a:off x="5924925" y="776947"/>
                <a:ext cx="23760" cy="34560"/>
              </p14:xfrm>
            </p:contentPart>
          </mc:Choice>
          <mc:Fallback xmlns="">
            <p:pic>
              <p:nvPicPr>
                <p:cNvPr id="18" name="Ink 17">
                  <a:extLst>
                    <a:ext uri="{FF2B5EF4-FFF2-40B4-BE49-F238E27FC236}">
                      <a16:creationId xmlns:a16="http://schemas.microsoft.com/office/drawing/2014/main" id="{0A91B1A1-5971-4CBD-B6CE-740A2A25DF28}"/>
                    </a:ext>
                  </a:extLst>
                </p:cNvPr>
                <p:cNvPicPr/>
                <p:nvPr/>
              </p:nvPicPr>
              <p:blipFill>
                <a:blip r:embed="rId23"/>
                <a:stretch>
                  <a:fillRect/>
                </a:stretch>
              </p:blipFill>
              <p:spPr>
                <a:xfrm>
                  <a:off x="5862285" y="713947"/>
                  <a:ext cx="149400" cy="16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 name="Ink 18">
                  <a:extLst>
                    <a:ext uri="{FF2B5EF4-FFF2-40B4-BE49-F238E27FC236}">
                      <a16:creationId xmlns:a16="http://schemas.microsoft.com/office/drawing/2014/main" id="{07D67634-0F68-439C-BA15-12F415A7ED16}"/>
                    </a:ext>
                  </a:extLst>
                </p14:cNvPr>
                <p14:cNvContentPartPr/>
                <p14:nvPr/>
              </p14:nvContentPartPr>
              <p14:xfrm>
                <a:off x="6247485" y="809347"/>
                <a:ext cx="316080" cy="715320"/>
              </p14:xfrm>
            </p:contentPart>
          </mc:Choice>
          <mc:Fallback xmlns="">
            <p:pic>
              <p:nvPicPr>
                <p:cNvPr id="19" name="Ink 18">
                  <a:extLst>
                    <a:ext uri="{FF2B5EF4-FFF2-40B4-BE49-F238E27FC236}">
                      <a16:creationId xmlns:a16="http://schemas.microsoft.com/office/drawing/2014/main" id="{07D67634-0F68-439C-BA15-12F415A7ED16}"/>
                    </a:ext>
                  </a:extLst>
                </p:cNvPr>
                <p:cNvPicPr/>
                <p:nvPr/>
              </p:nvPicPr>
              <p:blipFill>
                <a:blip r:embed="rId25"/>
                <a:stretch>
                  <a:fillRect/>
                </a:stretch>
              </p:blipFill>
              <p:spPr>
                <a:xfrm>
                  <a:off x="6184845" y="746347"/>
                  <a:ext cx="441720" cy="840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 name="Ink 19">
                  <a:extLst>
                    <a:ext uri="{FF2B5EF4-FFF2-40B4-BE49-F238E27FC236}">
                      <a16:creationId xmlns:a16="http://schemas.microsoft.com/office/drawing/2014/main" id="{4240AB77-D141-4A8A-8AD1-3AC4882AC0BC}"/>
                    </a:ext>
                  </a:extLst>
                </p14:cNvPr>
                <p14:cNvContentPartPr/>
                <p14:nvPr/>
              </p14:nvContentPartPr>
              <p14:xfrm>
                <a:off x="6177645" y="1053787"/>
                <a:ext cx="304560" cy="58320"/>
              </p14:xfrm>
            </p:contentPart>
          </mc:Choice>
          <mc:Fallback xmlns="">
            <p:pic>
              <p:nvPicPr>
                <p:cNvPr id="20" name="Ink 19">
                  <a:extLst>
                    <a:ext uri="{FF2B5EF4-FFF2-40B4-BE49-F238E27FC236}">
                      <a16:creationId xmlns:a16="http://schemas.microsoft.com/office/drawing/2014/main" id="{4240AB77-D141-4A8A-8AD1-3AC4882AC0BC}"/>
                    </a:ext>
                  </a:extLst>
                </p:cNvPr>
                <p:cNvPicPr/>
                <p:nvPr/>
              </p:nvPicPr>
              <p:blipFill>
                <a:blip r:embed="rId27"/>
                <a:stretch>
                  <a:fillRect/>
                </a:stretch>
              </p:blipFill>
              <p:spPr>
                <a:xfrm>
                  <a:off x="6115005" y="990787"/>
                  <a:ext cx="430200" cy="18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1" name="Ink 20">
                  <a:extLst>
                    <a:ext uri="{FF2B5EF4-FFF2-40B4-BE49-F238E27FC236}">
                      <a16:creationId xmlns:a16="http://schemas.microsoft.com/office/drawing/2014/main" id="{80E4186B-0786-4E8E-86DE-E7A7A123746C}"/>
                    </a:ext>
                  </a:extLst>
                </p14:cNvPr>
                <p14:cNvContentPartPr/>
                <p14:nvPr/>
              </p14:nvContentPartPr>
              <p14:xfrm>
                <a:off x="6684885" y="1253227"/>
                <a:ext cx="25200" cy="264600"/>
              </p14:xfrm>
            </p:contentPart>
          </mc:Choice>
          <mc:Fallback xmlns="">
            <p:pic>
              <p:nvPicPr>
                <p:cNvPr id="21" name="Ink 20">
                  <a:extLst>
                    <a:ext uri="{FF2B5EF4-FFF2-40B4-BE49-F238E27FC236}">
                      <a16:creationId xmlns:a16="http://schemas.microsoft.com/office/drawing/2014/main" id="{80E4186B-0786-4E8E-86DE-E7A7A123746C}"/>
                    </a:ext>
                  </a:extLst>
                </p:cNvPr>
                <p:cNvPicPr/>
                <p:nvPr/>
              </p:nvPicPr>
              <p:blipFill>
                <a:blip r:embed="rId29"/>
                <a:stretch>
                  <a:fillRect/>
                </a:stretch>
              </p:blipFill>
              <p:spPr>
                <a:xfrm>
                  <a:off x="6621885" y="1190227"/>
                  <a:ext cx="1508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2" name="Ink 21">
                  <a:extLst>
                    <a:ext uri="{FF2B5EF4-FFF2-40B4-BE49-F238E27FC236}">
                      <a16:creationId xmlns:a16="http://schemas.microsoft.com/office/drawing/2014/main" id="{CAC850CE-08C6-42A3-86E3-A2C7E59DF512}"/>
                    </a:ext>
                  </a:extLst>
                </p14:cNvPr>
                <p14:cNvContentPartPr/>
                <p14:nvPr/>
              </p14:nvContentPartPr>
              <p14:xfrm>
                <a:off x="6729165" y="972427"/>
                <a:ext cx="35280" cy="86760"/>
              </p14:xfrm>
            </p:contentPart>
          </mc:Choice>
          <mc:Fallback xmlns="">
            <p:pic>
              <p:nvPicPr>
                <p:cNvPr id="22" name="Ink 21">
                  <a:extLst>
                    <a:ext uri="{FF2B5EF4-FFF2-40B4-BE49-F238E27FC236}">
                      <a16:creationId xmlns:a16="http://schemas.microsoft.com/office/drawing/2014/main" id="{CAC850CE-08C6-42A3-86E3-A2C7E59DF512}"/>
                    </a:ext>
                  </a:extLst>
                </p:cNvPr>
                <p:cNvPicPr/>
                <p:nvPr/>
              </p:nvPicPr>
              <p:blipFill>
                <a:blip r:embed="rId31"/>
                <a:stretch>
                  <a:fillRect/>
                </a:stretch>
              </p:blipFill>
              <p:spPr>
                <a:xfrm>
                  <a:off x="6666525" y="909787"/>
                  <a:ext cx="160920" cy="212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3" name="Ink 22">
                  <a:extLst>
                    <a:ext uri="{FF2B5EF4-FFF2-40B4-BE49-F238E27FC236}">
                      <a16:creationId xmlns:a16="http://schemas.microsoft.com/office/drawing/2014/main" id="{F3F97C53-A394-4C40-8F34-4A70DEE41C1B}"/>
                    </a:ext>
                  </a:extLst>
                </p14:cNvPr>
                <p14:cNvContentPartPr/>
                <p14:nvPr/>
              </p14:nvContentPartPr>
              <p14:xfrm>
                <a:off x="6912765" y="1232707"/>
                <a:ext cx="344160" cy="308520"/>
              </p14:xfrm>
            </p:contentPart>
          </mc:Choice>
          <mc:Fallback xmlns="">
            <p:pic>
              <p:nvPicPr>
                <p:cNvPr id="23" name="Ink 22">
                  <a:extLst>
                    <a:ext uri="{FF2B5EF4-FFF2-40B4-BE49-F238E27FC236}">
                      <a16:creationId xmlns:a16="http://schemas.microsoft.com/office/drawing/2014/main" id="{F3F97C53-A394-4C40-8F34-4A70DEE41C1B}"/>
                    </a:ext>
                  </a:extLst>
                </p:cNvPr>
                <p:cNvPicPr/>
                <p:nvPr/>
              </p:nvPicPr>
              <p:blipFill>
                <a:blip r:embed="rId33"/>
                <a:stretch>
                  <a:fillRect/>
                </a:stretch>
              </p:blipFill>
              <p:spPr>
                <a:xfrm>
                  <a:off x="6849765" y="1170067"/>
                  <a:ext cx="469800" cy="434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4" name="Ink 23">
                  <a:extLst>
                    <a:ext uri="{FF2B5EF4-FFF2-40B4-BE49-F238E27FC236}">
                      <a16:creationId xmlns:a16="http://schemas.microsoft.com/office/drawing/2014/main" id="{8451B4E9-2645-4414-85BD-6B36BA5FC599}"/>
                    </a:ext>
                  </a:extLst>
                </p14:cNvPr>
                <p14:cNvContentPartPr/>
                <p14:nvPr/>
              </p14:nvContentPartPr>
              <p14:xfrm>
                <a:off x="7489485" y="1126507"/>
                <a:ext cx="632880" cy="1056600"/>
              </p14:xfrm>
            </p:contentPart>
          </mc:Choice>
          <mc:Fallback xmlns="">
            <p:pic>
              <p:nvPicPr>
                <p:cNvPr id="24" name="Ink 23">
                  <a:extLst>
                    <a:ext uri="{FF2B5EF4-FFF2-40B4-BE49-F238E27FC236}">
                      <a16:creationId xmlns:a16="http://schemas.microsoft.com/office/drawing/2014/main" id="{8451B4E9-2645-4414-85BD-6B36BA5FC599}"/>
                    </a:ext>
                  </a:extLst>
                </p:cNvPr>
                <p:cNvPicPr/>
                <p:nvPr/>
              </p:nvPicPr>
              <p:blipFill>
                <a:blip r:embed="rId35"/>
                <a:stretch>
                  <a:fillRect/>
                </a:stretch>
              </p:blipFill>
              <p:spPr>
                <a:xfrm>
                  <a:off x="7426845" y="1063867"/>
                  <a:ext cx="758520" cy="1182240"/>
                </a:xfrm>
                <a:prstGeom prst="rect">
                  <a:avLst/>
                </a:prstGeom>
              </p:spPr>
            </p:pic>
          </mc:Fallback>
        </mc:AlternateContent>
      </p:grpSp>
      <p:pic>
        <p:nvPicPr>
          <p:cNvPr id="28" name="Picture 27">
            <a:extLst>
              <a:ext uri="{FF2B5EF4-FFF2-40B4-BE49-F238E27FC236}">
                <a16:creationId xmlns:a16="http://schemas.microsoft.com/office/drawing/2014/main" id="{85CA4C13-E3DC-4E37-A701-89A134878FAB}"/>
              </a:ext>
            </a:extLst>
          </p:cNvPr>
          <p:cNvPicPr>
            <a:picLocks noChangeAspect="1"/>
          </p:cNvPicPr>
          <p:nvPr/>
        </p:nvPicPr>
        <p:blipFill>
          <a:blip r:embed="rId36"/>
          <a:stretch>
            <a:fillRect/>
          </a:stretch>
        </p:blipFill>
        <p:spPr>
          <a:xfrm>
            <a:off x="7478831" y="3815045"/>
            <a:ext cx="4152930" cy="2447943"/>
          </a:xfrm>
          <a:prstGeom prst="rect">
            <a:avLst/>
          </a:prstGeom>
        </p:spPr>
      </p:pic>
    </p:spTree>
    <p:extLst>
      <p:ext uri="{BB962C8B-B14F-4D97-AF65-F5344CB8AC3E}">
        <p14:creationId xmlns:p14="http://schemas.microsoft.com/office/powerpoint/2010/main" val="3866477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 Editing</a:t>
            </a:r>
          </a:p>
        </p:txBody>
      </p:sp>
      <p:sp>
        <p:nvSpPr>
          <p:cNvPr id="3" name="Content Placeholder 2"/>
          <p:cNvSpPr>
            <a:spLocks noGrp="1"/>
          </p:cNvSpPr>
          <p:nvPr>
            <p:ph idx="1"/>
          </p:nvPr>
        </p:nvSpPr>
        <p:spPr>
          <a:xfrm>
            <a:off x="1024128" y="3070458"/>
            <a:ext cx="10256680" cy="3238901"/>
          </a:xfrm>
        </p:spPr>
        <p:txBody>
          <a:bodyPr>
            <a:normAutofit/>
          </a:bodyPr>
          <a:lstStyle/>
          <a:p>
            <a:pPr lvl="1" algn="just">
              <a:buFont typeface="Wingdings" panose="05000000000000000000" pitchFamily="2" charset="2"/>
              <a:buChar char="v"/>
            </a:pPr>
            <a:r>
              <a:rPr lang="en-US" sz="2800" dirty="0"/>
              <a:t>	Process of revising written material to improve readability,</a:t>
            </a:r>
          </a:p>
          <a:p>
            <a:pPr marL="128016" lvl="1" indent="0">
              <a:buNone/>
            </a:pPr>
            <a:r>
              <a:rPr lang="en-US" sz="2800" dirty="0"/>
              <a:t>	consistency, as well as ensuring the text is free of grammatical</a:t>
            </a:r>
          </a:p>
          <a:p>
            <a:pPr marL="128016" lvl="1" indent="0">
              <a:buNone/>
            </a:pPr>
            <a:r>
              <a:rPr lang="en-US" sz="2800" dirty="0"/>
              <a:t>	and factual errors.</a:t>
            </a:r>
          </a:p>
          <a:p>
            <a:pPr>
              <a:buFont typeface="Wingdings" panose="05000000000000000000" pitchFamily="2" charset="2"/>
              <a:buChar char="v"/>
            </a:pPr>
            <a:r>
              <a:rPr lang="en-US" sz="2800" b="1" i="1" dirty="0">
                <a:solidFill>
                  <a:srgbClr val="FF0000"/>
                </a:solidFill>
              </a:rPr>
              <a:t>	Editing</a:t>
            </a:r>
            <a:r>
              <a:rPr lang="en-US" sz="2800" b="1" i="1" dirty="0"/>
              <a:t> </a:t>
            </a:r>
            <a:r>
              <a:rPr lang="en-US" sz="2800" dirty="0"/>
              <a:t>focuses on the meaning of written content</a:t>
            </a:r>
          </a:p>
          <a:p>
            <a:pPr marL="128016" lvl="1" indent="0">
              <a:buNone/>
            </a:pPr>
            <a:r>
              <a:rPr lang="en-US" sz="2800" b="1" i="1" dirty="0">
                <a:solidFill>
                  <a:srgbClr val="FF0000"/>
                </a:solidFill>
              </a:rPr>
              <a:t>	Copyediting</a:t>
            </a:r>
            <a:r>
              <a:rPr lang="en-US" sz="2800" b="1" i="1" dirty="0"/>
              <a:t> </a:t>
            </a:r>
            <a:r>
              <a:rPr lang="en-US" sz="2800" dirty="0"/>
              <a:t>focuses on its technical quality </a:t>
            </a:r>
            <a:endParaRPr lang="en-US" sz="2800" b="1" i="1" dirty="0"/>
          </a:p>
        </p:txBody>
      </p:sp>
      <p:pic>
        <p:nvPicPr>
          <p:cNvPr id="4" name="Picture 3"/>
          <p:cNvPicPr>
            <a:picLocks noChangeAspect="1"/>
          </p:cNvPicPr>
          <p:nvPr/>
        </p:nvPicPr>
        <p:blipFill>
          <a:blip r:embed="rId2"/>
          <a:stretch>
            <a:fillRect/>
          </a:stretch>
        </p:blipFill>
        <p:spPr>
          <a:xfrm>
            <a:off x="5967663" y="265659"/>
            <a:ext cx="5313145" cy="2754066"/>
          </a:xfrm>
          <a:prstGeom prst="rect">
            <a:avLst/>
          </a:prstGeom>
        </p:spPr>
      </p:pic>
    </p:spTree>
    <p:extLst>
      <p:ext uri="{BB962C8B-B14F-4D97-AF65-F5344CB8AC3E}">
        <p14:creationId xmlns:p14="http://schemas.microsoft.com/office/powerpoint/2010/main" val="2973144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003887"/>
          </a:xfrm>
        </p:spPr>
        <p:txBody>
          <a:bodyPr>
            <a:normAutofit/>
          </a:bodyPr>
          <a:lstStyle/>
          <a:p>
            <a:r>
              <a:rPr lang="en-US" sz="4000" dirty="0">
                <a:solidFill>
                  <a:srgbClr val="FF0000"/>
                </a:solidFill>
              </a:rPr>
              <a:t>EXAMPLES OF COPYEDITING</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644" y="1882067"/>
            <a:ext cx="7174189" cy="418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934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85" name="Group 15">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86" name="Rectangle 16">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719B8495-5A59-49FC-B5C1-4E907A1BB59C}"/>
              </a:ext>
            </a:extLst>
          </p:cNvPr>
          <p:cNvSpPr>
            <a:spLocks noGrp="1"/>
          </p:cNvSpPr>
          <p:nvPr>
            <p:ph type="title"/>
          </p:nvPr>
        </p:nvSpPr>
        <p:spPr>
          <a:xfrm>
            <a:off x="7381739" y="169817"/>
            <a:ext cx="3665672" cy="1489121"/>
          </a:xfrm>
        </p:spPr>
        <p:txBody>
          <a:bodyPr>
            <a:normAutofit/>
          </a:bodyPr>
          <a:lstStyle/>
          <a:p>
            <a:r>
              <a:rPr lang="en-US" sz="3200" dirty="0"/>
              <a:t>Medical editing</a:t>
            </a:r>
          </a:p>
        </p:txBody>
      </p:sp>
      <p:pic>
        <p:nvPicPr>
          <p:cNvPr id="11" name="Picture 10" descr="A picture containing text&#10;&#10;Description automatically generated">
            <a:extLst>
              <a:ext uri="{FF2B5EF4-FFF2-40B4-BE49-F238E27FC236}">
                <a16:creationId xmlns:a16="http://schemas.microsoft.com/office/drawing/2014/main" id="{5DB5E697-272A-46F7-94EE-8B679277CDB6}"/>
              </a:ext>
            </a:extLst>
          </p:cNvPr>
          <p:cNvPicPr>
            <a:picLocks noChangeAspect="1"/>
          </p:cNvPicPr>
          <p:nvPr/>
        </p:nvPicPr>
        <p:blipFill rotWithShape="1">
          <a:blip r:embed="rId4">
            <a:extLst>
              <a:ext uri="{28A0092B-C50C-407E-A947-70E740481C1C}">
                <a14:useLocalDpi xmlns:a14="http://schemas.microsoft.com/office/drawing/2010/main" val="0"/>
              </a:ext>
            </a:extLst>
          </a:blip>
          <a:srcRect l="9538" r="28466"/>
          <a:stretch/>
        </p:blipFill>
        <p:spPr>
          <a:xfrm>
            <a:off x="-5596" y="10"/>
            <a:ext cx="6915847" cy="6857990"/>
          </a:xfrm>
          <a:prstGeom prst="rect">
            <a:avLst/>
          </a:prstGeom>
        </p:spPr>
      </p:pic>
      <p:grpSp>
        <p:nvGrpSpPr>
          <p:cNvPr id="87" name="Group 19">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88" name="Rectangle 20">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2"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Rectangle 23">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Rectangle 48">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0"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Rectangle 60">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2"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1889D669-AA09-4123-B244-2AB3DE368FB9}"/>
              </a:ext>
            </a:extLst>
          </p:cNvPr>
          <p:cNvSpPr>
            <a:spLocks noGrp="1"/>
          </p:cNvSpPr>
          <p:nvPr>
            <p:ph idx="1"/>
          </p:nvPr>
        </p:nvSpPr>
        <p:spPr>
          <a:xfrm>
            <a:off x="7081701" y="1858963"/>
            <a:ext cx="4605474" cy="4362450"/>
          </a:xfrm>
        </p:spPr>
        <p:txBody>
          <a:bodyPr>
            <a:normAutofit/>
          </a:bodyPr>
          <a:lstStyle/>
          <a:p>
            <a:r>
              <a:rPr lang="en-US" sz="2000" dirty="0"/>
              <a:t>Editing involves eliminating spelling, grammar and punctation errors as well as ensuring that your writing is clear and precise. </a:t>
            </a:r>
          </a:p>
          <a:p>
            <a:r>
              <a:rPr lang="en-US" sz="2000" dirty="0"/>
              <a:t>It reduces awkward phrasing, biased language and awkward jargon as well as making sure that the data used is consistent. </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0F53A2E-664A-405E-A476-004987D61726}"/>
                  </a:ext>
                </a:extLst>
              </p14:cNvPr>
              <p14:cNvContentPartPr/>
              <p14:nvPr/>
            </p14:nvContentPartPr>
            <p14:xfrm>
              <a:off x="4369923" y="1154624"/>
              <a:ext cx="11520" cy="3240"/>
            </p14:xfrm>
          </p:contentPart>
        </mc:Choice>
        <mc:Fallback xmlns="">
          <p:pic>
            <p:nvPicPr>
              <p:cNvPr id="6" name="Ink 5">
                <a:extLst>
                  <a:ext uri="{FF2B5EF4-FFF2-40B4-BE49-F238E27FC236}">
                    <a16:creationId xmlns:a16="http://schemas.microsoft.com/office/drawing/2014/main" id="{B0F53A2E-664A-405E-A476-004987D61726}"/>
                  </a:ext>
                </a:extLst>
              </p:cNvPr>
              <p:cNvPicPr/>
              <p:nvPr/>
            </p:nvPicPr>
            <p:blipFill>
              <a:blip r:embed="rId6"/>
              <a:stretch>
                <a:fillRect/>
              </a:stretch>
            </p:blipFill>
            <p:spPr>
              <a:xfrm>
                <a:off x="4306923" y="1091624"/>
                <a:ext cx="137160" cy="128880"/>
              </a:xfrm>
              <a:prstGeom prst="rect">
                <a:avLst/>
              </a:prstGeom>
            </p:spPr>
          </p:pic>
        </mc:Fallback>
      </mc:AlternateContent>
    </p:spTree>
    <p:extLst>
      <p:ext uri="{BB962C8B-B14F-4D97-AF65-F5344CB8AC3E}">
        <p14:creationId xmlns:p14="http://schemas.microsoft.com/office/powerpoint/2010/main" val="3237180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348" y="603682"/>
            <a:ext cx="9117367" cy="553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538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1166813"/>
            <a:ext cx="78581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242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981" y="1041738"/>
            <a:ext cx="8721676" cy="668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328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65052" y="749807"/>
            <a:ext cx="9562028" cy="5381115"/>
          </a:xfrm>
          <a:prstGeom prst="rect">
            <a:avLst/>
          </a:prstGeom>
        </p:spPr>
      </p:pic>
    </p:spTree>
    <p:extLst>
      <p:ext uri="{BB962C8B-B14F-4D97-AF65-F5344CB8AC3E}">
        <p14:creationId xmlns:p14="http://schemas.microsoft.com/office/powerpoint/2010/main" val="2309664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COPY EDITING</a:t>
            </a:r>
          </a:p>
        </p:txBody>
      </p:sp>
      <p:sp>
        <p:nvSpPr>
          <p:cNvPr id="3" name="Content Placeholder 2"/>
          <p:cNvSpPr>
            <a:spLocks noGrp="1"/>
          </p:cNvSpPr>
          <p:nvPr>
            <p:ph idx="1"/>
          </p:nvPr>
        </p:nvSpPr>
        <p:spPr/>
        <p:txBody>
          <a:bodyPr/>
          <a:lstStyle/>
          <a:p>
            <a:r>
              <a:rPr lang="en-US" dirty="0">
                <a:solidFill>
                  <a:srgbClr val="0070C0"/>
                </a:solidFill>
              </a:rPr>
              <a:t>Line Editing</a:t>
            </a:r>
            <a:r>
              <a:rPr lang="en-US" dirty="0"/>
              <a:t> </a:t>
            </a:r>
          </a:p>
          <a:p>
            <a:r>
              <a:rPr lang="en-US" dirty="0">
                <a:solidFill>
                  <a:srgbClr val="C00000"/>
                </a:solidFill>
              </a:rPr>
              <a:t>Fact-Checking</a:t>
            </a:r>
          </a:p>
          <a:p>
            <a:r>
              <a:rPr lang="en-US" dirty="0">
                <a:solidFill>
                  <a:srgbClr val="7030A0"/>
                </a:solidFill>
              </a:rPr>
              <a:t>Rewriting</a:t>
            </a:r>
          </a:p>
          <a:p>
            <a:r>
              <a:rPr lang="en-US" dirty="0">
                <a:solidFill>
                  <a:srgbClr val="FFC000"/>
                </a:solidFill>
              </a:rPr>
              <a:t>SEO Copy Editing</a:t>
            </a:r>
          </a:p>
          <a:p>
            <a:r>
              <a:rPr lang="en-US" dirty="0">
                <a:solidFill>
                  <a:srgbClr val="00B050"/>
                </a:solidFill>
              </a:rPr>
              <a:t>Proofreading</a:t>
            </a:r>
            <a:r>
              <a:rPr lang="en-US" dirty="0">
                <a:solidFill>
                  <a:srgbClr val="FFC000"/>
                </a:solidFill>
              </a:rPr>
              <a:t> </a:t>
            </a:r>
          </a:p>
          <a:p>
            <a:r>
              <a:rPr lang="en-US" dirty="0">
                <a:solidFill>
                  <a:srgbClr val="00B0F0"/>
                </a:solidFill>
              </a:rPr>
              <a:t>Content Refreshing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851" y="1775533"/>
            <a:ext cx="4164664" cy="375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563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4BBEDE5-6FA8-42D9-AEE3-22E1889669E4}"/>
              </a:ext>
            </a:extLst>
          </p:cNvPr>
          <p:cNvPicPr>
            <a:picLocks noChangeAspect="1"/>
          </p:cNvPicPr>
          <p:nvPr/>
        </p:nvPicPr>
        <p:blipFill>
          <a:blip r:embed="rId2"/>
          <a:stretch>
            <a:fillRect/>
          </a:stretch>
        </p:blipFill>
        <p:spPr>
          <a:xfrm>
            <a:off x="643467" y="2447543"/>
            <a:ext cx="10905066" cy="1962914"/>
          </a:xfrm>
          <a:prstGeom prst="rect">
            <a:avLst/>
          </a:prstGeom>
        </p:spPr>
      </p:pic>
      <p:grpSp>
        <p:nvGrpSpPr>
          <p:cNvPr id="31" name="Group 30">
            <a:extLst>
              <a:ext uri="{FF2B5EF4-FFF2-40B4-BE49-F238E27FC236}">
                <a16:creationId xmlns:a16="http://schemas.microsoft.com/office/drawing/2014/main" id="{D4BFC085-30D7-4535-A498-F74B4FE42391}"/>
              </a:ext>
            </a:extLst>
          </p:cNvPr>
          <p:cNvGrpSpPr/>
          <p:nvPr/>
        </p:nvGrpSpPr>
        <p:grpSpPr>
          <a:xfrm>
            <a:off x="2244285" y="871627"/>
            <a:ext cx="3224160" cy="922320"/>
            <a:chOff x="2244285" y="871627"/>
            <a:chExt cx="3224160" cy="92232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Ink 3">
                  <a:extLst>
                    <a:ext uri="{FF2B5EF4-FFF2-40B4-BE49-F238E27FC236}">
                      <a16:creationId xmlns:a16="http://schemas.microsoft.com/office/drawing/2014/main" id="{77AD5ED7-98DE-4EEE-AA3A-460AB6E5C9D5}"/>
                    </a:ext>
                  </a:extLst>
                </p14:cNvPr>
                <p14:cNvContentPartPr/>
                <p14:nvPr/>
              </p14:nvContentPartPr>
              <p14:xfrm>
                <a:off x="2244285" y="901147"/>
                <a:ext cx="301680" cy="550800"/>
              </p14:xfrm>
            </p:contentPart>
          </mc:Choice>
          <mc:Fallback xmlns="">
            <p:pic>
              <p:nvPicPr>
                <p:cNvPr id="4" name="Ink 3">
                  <a:extLst>
                    <a:ext uri="{FF2B5EF4-FFF2-40B4-BE49-F238E27FC236}">
                      <a16:creationId xmlns:a16="http://schemas.microsoft.com/office/drawing/2014/main" id="{77AD5ED7-98DE-4EEE-AA3A-460AB6E5C9D5}"/>
                    </a:ext>
                  </a:extLst>
                </p:cNvPr>
                <p:cNvPicPr/>
                <p:nvPr/>
              </p:nvPicPr>
              <p:blipFill>
                <a:blip r:embed="rId5"/>
                <a:stretch>
                  <a:fillRect/>
                </a:stretch>
              </p:blipFill>
              <p:spPr>
                <a:xfrm>
                  <a:off x="2181645" y="838507"/>
                  <a:ext cx="427320" cy="67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Ink 4">
                  <a:extLst>
                    <a:ext uri="{FF2B5EF4-FFF2-40B4-BE49-F238E27FC236}">
                      <a16:creationId xmlns:a16="http://schemas.microsoft.com/office/drawing/2014/main" id="{B827058D-A949-4E7E-A03A-0A1F7326DD83}"/>
                    </a:ext>
                  </a:extLst>
                </p14:cNvPr>
                <p14:cNvContentPartPr/>
                <p14:nvPr/>
              </p14:nvContentPartPr>
              <p14:xfrm>
                <a:off x="2718405" y="997627"/>
                <a:ext cx="191880" cy="447480"/>
              </p14:xfrm>
            </p:contentPart>
          </mc:Choice>
          <mc:Fallback xmlns="">
            <p:pic>
              <p:nvPicPr>
                <p:cNvPr id="5" name="Ink 4">
                  <a:extLst>
                    <a:ext uri="{FF2B5EF4-FFF2-40B4-BE49-F238E27FC236}">
                      <a16:creationId xmlns:a16="http://schemas.microsoft.com/office/drawing/2014/main" id="{B827058D-A949-4E7E-A03A-0A1F7326DD83}"/>
                    </a:ext>
                  </a:extLst>
                </p:cNvPr>
                <p:cNvPicPr/>
                <p:nvPr/>
              </p:nvPicPr>
              <p:blipFill>
                <a:blip r:embed="rId7"/>
                <a:stretch>
                  <a:fillRect/>
                </a:stretch>
              </p:blipFill>
              <p:spPr>
                <a:xfrm>
                  <a:off x="2655405" y="934987"/>
                  <a:ext cx="317520" cy="57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6" name="Ink 5">
                  <a:extLst>
                    <a:ext uri="{FF2B5EF4-FFF2-40B4-BE49-F238E27FC236}">
                      <a16:creationId xmlns:a16="http://schemas.microsoft.com/office/drawing/2014/main" id="{7D15F3AE-2776-44B6-ACE5-EED8656BDF5B}"/>
                    </a:ext>
                  </a:extLst>
                </p14:cNvPr>
                <p14:cNvContentPartPr/>
                <p14:nvPr/>
              </p14:nvContentPartPr>
              <p14:xfrm>
                <a:off x="2714805" y="1151707"/>
                <a:ext cx="158040" cy="27360"/>
              </p14:xfrm>
            </p:contentPart>
          </mc:Choice>
          <mc:Fallback xmlns="">
            <p:pic>
              <p:nvPicPr>
                <p:cNvPr id="6" name="Ink 5">
                  <a:extLst>
                    <a:ext uri="{FF2B5EF4-FFF2-40B4-BE49-F238E27FC236}">
                      <a16:creationId xmlns:a16="http://schemas.microsoft.com/office/drawing/2014/main" id="{7D15F3AE-2776-44B6-ACE5-EED8656BDF5B}"/>
                    </a:ext>
                  </a:extLst>
                </p:cNvPr>
                <p:cNvPicPr/>
                <p:nvPr/>
              </p:nvPicPr>
              <p:blipFill>
                <a:blip r:embed="rId9"/>
                <a:stretch>
                  <a:fillRect/>
                </a:stretch>
              </p:blipFill>
              <p:spPr>
                <a:xfrm>
                  <a:off x="2652165" y="1088707"/>
                  <a:ext cx="283680" cy="153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 name="Ink 6">
                  <a:extLst>
                    <a:ext uri="{FF2B5EF4-FFF2-40B4-BE49-F238E27FC236}">
                      <a16:creationId xmlns:a16="http://schemas.microsoft.com/office/drawing/2014/main" id="{41A301FC-2DCA-4880-95C7-8EF530DD9FCB}"/>
                    </a:ext>
                  </a:extLst>
                </p14:cNvPr>
                <p14:cNvContentPartPr/>
                <p14:nvPr/>
              </p14:nvContentPartPr>
              <p14:xfrm>
                <a:off x="3087765" y="1173667"/>
                <a:ext cx="373320" cy="620280"/>
              </p14:xfrm>
            </p:contentPart>
          </mc:Choice>
          <mc:Fallback xmlns="">
            <p:pic>
              <p:nvPicPr>
                <p:cNvPr id="7" name="Ink 6">
                  <a:extLst>
                    <a:ext uri="{FF2B5EF4-FFF2-40B4-BE49-F238E27FC236}">
                      <a16:creationId xmlns:a16="http://schemas.microsoft.com/office/drawing/2014/main" id="{41A301FC-2DCA-4880-95C7-8EF530DD9FCB}"/>
                    </a:ext>
                  </a:extLst>
                </p:cNvPr>
                <p:cNvPicPr/>
                <p:nvPr/>
              </p:nvPicPr>
              <p:blipFill>
                <a:blip r:embed="rId11"/>
                <a:stretch>
                  <a:fillRect/>
                </a:stretch>
              </p:blipFill>
              <p:spPr>
                <a:xfrm>
                  <a:off x="3024765" y="1111027"/>
                  <a:ext cx="498960" cy="745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Ink 8">
                  <a:extLst>
                    <a:ext uri="{FF2B5EF4-FFF2-40B4-BE49-F238E27FC236}">
                      <a16:creationId xmlns:a16="http://schemas.microsoft.com/office/drawing/2014/main" id="{2D073400-379B-43EA-81C4-BD1A031AEAC7}"/>
                    </a:ext>
                  </a:extLst>
                </p14:cNvPr>
                <p14:cNvContentPartPr/>
                <p14:nvPr/>
              </p14:nvContentPartPr>
              <p14:xfrm>
                <a:off x="3526245" y="871627"/>
                <a:ext cx="133200" cy="521640"/>
              </p14:xfrm>
            </p:contentPart>
          </mc:Choice>
          <mc:Fallback xmlns="">
            <p:pic>
              <p:nvPicPr>
                <p:cNvPr id="9" name="Ink 8">
                  <a:extLst>
                    <a:ext uri="{FF2B5EF4-FFF2-40B4-BE49-F238E27FC236}">
                      <a16:creationId xmlns:a16="http://schemas.microsoft.com/office/drawing/2014/main" id="{2D073400-379B-43EA-81C4-BD1A031AEAC7}"/>
                    </a:ext>
                  </a:extLst>
                </p:cNvPr>
                <p:cNvPicPr/>
                <p:nvPr/>
              </p:nvPicPr>
              <p:blipFill>
                <a:blip r:embed="rId13"/>
                <a:stretch>
                  <a:fillRect/>
                </a:stretch>
              </p:blipFill>
              <p:spPr>
                <a:xfrm>
                  <a:off x="3463245" y="808627"/>
                  <a:ext cx="258840" cy="64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Ink 10">
                  <a:extLst>
                    <a:ext uri="{FF2B5EF4-FFF2-40B4-BE49-F238E27FC236}">
                      <a16:creationId xmlns:a16="http://schemas.microsoft.com/office/drawing/2014/main" id="{8F993C59-ED46-4405-9360-6E422619E7E1}"/>
                    </a:ext>
                  </a:extLst>
                </p14:cNvPr>
                <p14:cNvContentPartPr/>
                <p14:nvPr/>
              </p14:nvContentPartPr>
              <p14:xfrm>
                <a:off x="3908565" y="1149907"/>
                <a:ext cx="15480" cy="206280"/>
              </p14:xfrm>
            </p:contentPart>
          </mc:Choice>
          <mc:Fallback xmlns="">
            <p:pic>
              <p:nvPicPr>
                <p:cNvPr id="11" name="Ink 10">
                  <a:extLst>
                    <a:ext uri="{FF2B5EF4-FFF2-40B4-BE49-F238E27FC236}">
                      <a16:creationId xmlns:a16="http://schemas.microsoft.com/office/drawing/2014/main" id="{8F993C59-ED46-4405-9360-6E422619E7E1}"/>
                    </a:ext>
                  </a:extLst>
                </p:cNvPr>
                <p:cNvPicPr/>
                <p:nvPr/>
              </p:nvPicPr>
              <p:blipFill>
                <a:blip r:embed="rId15"/>
                <a:stretch>
                  <a:fillRect/>
                </a:stretch>
              </p:blipFill>
              <p:spPr>
                <a:xfrm>
                  <a:off x="3845925" y="1087267"/>
                  <a:ext cx="141120" cy="33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2" name="Ink 11">
                  <a:extLst>
                    <a:ext uri="{FF2B5EF4-FFF2-40B4-BE49-F238E27FC236}">
                      <a16:creationId xmlns:a16="http://schemas.microsoft.com/office/drawing/2014/main" id="{3B38238C-92CC-4DBA-B092-08872CE1C6EF}"/>
                    </a:ext>
                  </a:extLst>
                </p14:cNvPr>
                <p14:cNvContentPartPr/>
                <p14:nvPr/>
              </p14:nvContentPartPr>
              <p14:xfrm>
                <a:off x="3917925" y="958387"/>
                <a:ext cx="12240" cy="12240"/>
              </p14:xfrm>
            </p:contentPart>
          </mc:Choice>
          <mc:Fallback xmlns="">
            <p:pic>
              <p:nvPicPr>
                <p:cNvPr id="12" name="Ink 11">
                  <a:extLst>
                    <a:ext uri="{FF2B5EF4-FFF2-40B4-BE49-F238E27FC236}">
                      <a16:creationId xmlns:a16="http://schemas.microsoft.com/office/drawing/2014/main" id="{3B38238C-92CC-4DBA-B092-08872CE1C6EF}"/>
                    </a:ext>
                  </a:extLst>
                </p:cNvPr>
                <p:cNvPicPr/>
                <p:nvPr/>
              </p:nvPicPr>
              <p:blipFill>
                <a:blip r:embed="rId17"/>
                <a:stretch>
                  <a:fillRect/>
                </a:stretch>
              </p:blipFill>
              <p:spPr>
                <a:xfrm>
                  <a:off x="3854925" y="895387"/>
                  <a:ext cx="137880" cy="13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3" name="Ink 12">
                  <a:extLst>
                    <a:ext uri="{FF2B5EF4-FFF2-40B4-BE49-F238E27FC236}">
                      <a16:creationId xmlns:a16="http://schemas.microsoft.com/office/drawing/2014/main" id="{27FD604E-82A8-46C2-AC12-458D331F4C1F}"/>
                    </a:ext>
                  </a:extLst>
                </p14:cNvPr>
                <p14:cNvContentPartPr/>
                <p14:nvPr/>
              </p14:nvContentPartPr>
              <p14:xfrm>
                <a:off x="4164885" y="1044427"/>
                <a:ext cx="207720" cy="361800"/>
              </p14:xfrm>
            </p:contentPart>
          </mc:Choice>
          <mc:Fallback xmlns="">
            <p:pic>
              <p:nvPicPr>
                <p:cNvPr id="13" name="Ink 12">
                  <a:extLst>
                    <a:ext uri="{FF2B5EF4-FFF2-40B4-BE49-F238E27FC236}">
                      <a16:creationId xmlns:a16="http://schemas.microsoft.com/office/drawing/2014/main" id="{27FD604E-82A8-46C2-AC12-458D331F4C1F}"/>
                    </a:ext>
                  </a:extLst>
                </p:cNvPr>
                <p:cNvPicPr/>
                <p:nvPr/>
              </p:nvPicPr>
              <p:blipFill>
                <a:blip r:embed="rId19"/>
                <a:stretch>
                  <a:fillRect/>
                </a:stretch>
              </p:blipFill>
              <p:spPr>
                <a:xfrm>
                  <a:off x="4102245" y="981427"/>
                  <a:ext cx="333360" cy="48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4" name="Ink 13">
                  <a:extLst>
                    <a:ext uri="{FF2B5EF4-FFF2-40B4-BE49-F238E27FC236}">
                      <a16:creationId xmlns:a16="http://schemas.microsoft.com/office/drawing/2014/main" id="{D991D3A4-219B-4BC9-8223-738810AFD040}"/>
                    </a:ext>
                  </a:extLst>
                </p14:cNvPr>
                <p14:cNvContentPartPr/>
                <p14:nvPr/>
              </p14:nvContentPartPr>
              <p14:xfrm>
                <a:off x="4569525" y="887467"/>
                <a:ext cx="61560" cy="537480"/>
              </p14:xfrm>
            </p:contentPart>
          </mc:Choice>
          <mc:Fallback xmlns="">
            <p:pic>
              <p:nvPicPr>
                <p:cNvPr id="14" name="Ink 13">
                  <a:extLst>
                    <a:ext uri="{FF2B5EF4-FFF2-40B4-BE49-F238E27FC236}">
                      <a16:creationId xmlns:a16="http://schemas.microsoft.com/office/drawing/2014/main" id="{D991D3A4-219B-4BC9-8223-738810AFD040}"/>
                    </a:ext>
                  </a:extLst>
                </p:cNvPr>
                <p:cNvPicPr/>
                <p:nvPr/>
              </p:nvPicPr>
              <p:blipFill>
                <a:blip r:embed="rId21"/>
                <a:stretch>
                  <a:fillRect/>
                </a:stretch>
              </p:blipFill>
              <p:spPr>
                <a:xfrm>
                  <a:off x="4506525" y="824827"/>
                  <a:ext cx="187200" cy="66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5" name="Ink 14">
                  <a:extLst>
                    <a:ext uri="{FF2B5EF4-FFF2-40B4-BE49-F238E27FC236}">
                      <a16:creationId xmlns:a16="http://schemas.microsoft.com/office/drawing/2014/main" id="{804C746A-2511-4A51-B338-358DAB56FA17}"/>
                    </a:ext>
                  </a:extLst>
                </p14:cNvPr>
                <p14:cNvContentPartPr/>
                <p14:nvPr/>
              </p14:nvContentPartPr>
              <p14:xfrm>
                <a:off x="4502565" y="1061707"/>
                <a:ext cx="187200" cy="30600"/>
              </p14:xfrm>
            </p:contentPart>
          </mc:Choice>
          <mc:Fallback xmlns="">
            <p:pic>
              <p:nvPicPr>
                <p:cNvPr id="15" name="Ink 14">
                  <a:extLst>
                    <a:ext uri="{FF2B5EF4-FFF2-40B4-BE49-F238E27FC236}">
                      <a16:creationId xmlns:a16="http://schemas.microsoft.com/office/drawing/2014/main" id="{804C746A-2511-4A51-B338-358DAB56FA17}"/>
                    </a:ext>
                  </a:extLst>
                </p:cNvPr>
                <p:cNvPicPr/>
                <p:nvPr/>
              </p:nvPicPr>
              <p:blipFill>
                <a:blip r:embed="rId23"/>
                <a:stretch>
                  <a:fillRect/>
                </a:stretch>
              </p:blipFill>
              <p:spPr>
                <a:xfrm>
                  <a:off x="4439565" y="999067"/>
                  <a:ext cx="312840" cy="156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6" name="Ink 15">
                  <a:extLst>
                    <a:ext uri="{FF2B5EF4-FFF2-40B4-BE49-F238E27FC236}">
                      <a16:creationId xmlns:a16="http://schemas.microsoft.com/office/drawing/2014/main" id="{83F163B3-6AE1-4C5E-B846-48692012A854}"/>
                    </a:ext>
                  </a:extLst>
                </p14:cNvPr>
                <p14:cNvContentPartPr/>
                <p14:nvPr/>
              </p14:nvContentPartPr>
              <p14:xfrm>
                <a:off x="4886685" y="1164307"/>
                <a:ext cx="84960" cy="228600"/>
              </p14:xfrm>
            </p:contentPart>
          </mc:Choice>
          <mc:Fallback xmlns="">
            <p:pic>
              <p:nvPicPr>
                <p:cNvPr id="16" name="Ink 15">
                  <a:extLst>
                    <a:ext uri="{FF2B5EF4-FFF2-40B4-BE49-F238E27FC236}">
                      <a16:creationId xmlns:a16="http://schemas.microsoft.com/office/drawing/2014/main" id="{83F163B3-6AE1-4C5E-B846-48692012A854}"/>
                    </a:ext>
                  </a:extLst>
                </p:cNvPr>
                <p:cNvPicPr/>
                <p:nvPr/>
              </p:nvPicPr>
              <p:blipFill>
                <a:blip r:embed="rId25"/>
                <a:stretch>
                  <a:fillRect/>
                </a:stretch>
              </p:blipFill>
              <p:spPr>
                <a:xfrm>
                  <a:off x="4824045" y="1101667"/>
                  <a:ext cx="210600" cy="35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7" name="Ink 16">
                  <a:extLst>
                    <a:ext uri="{FF2B5EF4-FFF2-40B4-BE49-F238E27FC236}">
                      <a16:creationId xmlns:a16="http://schemas.microsoft.com/office/drawing/2014/main" id="{9910B5DB-9A5C-4C48-B288-B4DAA5D26660}"/>
                    </a:ext>
                  </a:extLst>
                </p14:cNvPr>
                <p14:cNvContentPartPr/>
                <p14:nvPr/>
              </p14:nvContentPartPr>
              <p14:xfrm>
                <a:off x="4989285" y="934267"/>
                <a:ext cx="24120" cy="8640"/>
              </p14:xfrm>
            </p:contentPart>
          </mc:Choice>
          <mc:Fallback xmlns="">
            <p:pic>
              <p:nvPicPr>
                <p:cNvPr id="17" name="Ink 16">
                  <a:extLst>
                    <a:ext uri="{FF2B5EF4-FFF2-40B4-BE49-F238E27FC236}">
                      <a16:creationId xmlns:a16="http://schemas.microsoft.com/office/drawing/2014/main" id="{9910B5DB-9A5C-4C48-B288-B4DAA5D26660}"/>
                    </a:ext>
                  </a:extLst>
                </p:cNvPr>
                <p:cNvPicPr/>
                <p:nvPr/>
              </p:nvPicPr>
              <p:blipFill>
                <a:blip r:embed="rId27"/>
                <a:stretch>
                  <a:fillRect/>
                </a:stretch>
              </p:blipFill>
              <p:spPr>
                <a:xfrm>
                  <a:off x="4926285" y="871267"/>
                  <a:ext cx="149760" cy="134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8" name="Ink 17">
                  <a:extLst>
                    <a:ext uri="{FF2B5EF4-FFF2-40B4-BE49-F238E27FC236}">
                      <a16:creationId xmlns:a16="http://schemas.microsoft.com/office/drawing/2014/main" id="{5B10850E-E14E-4106-838E-A1569246D116}"/>
                    </a:ext>
                  </a:extLst>
                </p14:cNvPr>
                <p14:cNvContentPartPr/>
                <p14:nvPr/>
              </p14:nvContentPartPr>
              <p14:xfrm>
                <a:off x="5102325" y="1054867"/>
                <a:ext cx="366120" cy="335880"/>
              </p14:xfrm>
            </p:contentPart>
          </mc:Choice>
          <mc:Fallback xmlns="">
            <p:pic>
              <p:nvPicPr>
                <p:cNvPr id="18" name="Ink 17">
                  <a:extLst>
                    <a:ext uri="{FF2B5EF4-FFF2-40B4-BE49-F238E27FC236}">
                      <a16:creationId xmlns:a16="http://schemas.microsoft.com/office/drawing/2014/main" id="{5B10850E-E14E-4106-838E-A1569246D116}"/>
                    </a:ext>
                  </a:extLst>
                </p:cNvPr>
                <p:cNvPicPr/>
                <p:nvPr/>
              </p:nvPicPr>
              <p:blipFill>
                <a:blip r:embed="rId29"/>
                <a:stretch>
                  <a:fillRect/>
                </a:stretch>
              </p:blipFill>
              <p:spPr>
                <a:xfrm>
                  <a:off x="5039325" y="992227"/>
                  <a:ext cx="491760" cy="461520"/>
                </a:xfrm>
                <a:prstGeom prst="rect">
                  <a:avLst/>
                </a:prstGeom>
              </p:spPr>
            </p:pic>
          </mc:Fallback>
        </mc:AlternateContent>
      </p:grpSp>
      <p:grpSp>
        <p:nvGrpSpPr>
          <p:cNvPr id="30" name="Group 29">
            <a:extLst>
              <a:ext uri="{FF2B5EF4-FFF2-40B4-BE49-F238E27FC236}">
                <a16:creationId xmlns:a16="http://schemas.microsoft.com/office/drawing/2014/main" id="{D19F8927-9166-4046-82E0-33C34693FB3C}"/>
              </a:ext>
            </a:extLst>
          </p:cNvPr>
          <p:cNvGrpSpPr/>
          <p:nvPr/>
        </p:nvGrpSpPr>
        <p:grpSpPr>
          <a:xfrm>
            <a:off x="6008085" y="782347"/>
            <a:ext cx="2819160" cy="1028520"/>
            <a:chOff x="6008085" y="782347"/>
            <a:chExt cx="2819160" cy="1028520"/>
          </a:xfrm>
        </p:grpSpPr>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19" name="Ink 18">
                  <a:extLst>
                    <a:ext uri="{FF2B5EF4-FFF2-40B4-BE49-F238E27FC236}">
                      <a16:creationId xmlns:a16="http://schemas.microsoft.com/office/drawing/2014/main" id="{108FC377-C74A-4BDF-9CF8-4F4D1695FEA0}"/>
                    </a:ext>
                  </a:extLst>
                </p14:cNvPr>
                <p14:cNvContentPartPr/>
                <p14:nvPr/>
              </p14:nvContentPartPr>
              <p14:xfrm>
                <a:off x="6008085" y="806107"/>
                <a:ext cx="402120" cy="551160"/>
              </p14:xfrm>
            </p:contentPart>
          </mc:Choice>
          <mc:Fallback xmlns="">
            <p:pic>
              <p:nvPicPr>
                <p:cNvPr id="19" name="Ink 18">
                  <a:extLst>
                    <a:ext uri="{FF2B5EF4-FFF2-40B4-BE49-F238E27FC236}">
                      <a16:creationId xmlns:a16="http://schemas.microsoft.com/office/drawing/2014/main" id="{108FC377-C74A-4BDF-9CF8-4F4D1695FEA0}"/>
                    </a:ext>
                  </a:extLst>
                </p:cNvPr>
                <p:cNvPicPr/>
                <p:nvPr/>
              </p:nvPicPr>
              <p:blipFill>
                <a:blip r:embed="rId31"/>
                <a:stretch>
                  <a:fillRect/>
                </a:stretch>
              </p:blipFill>
              <p:spPr>
                <a:xfrm>
                  <a:off x="5945085" y="743107"/>
                  <a:ext cx="527760" cy="67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0" name="Ink 19">
                  <a:extLst>
                    <a:ext uri="{FF2B5EF4-FFF2-40B4-BE49-F238E27FC236}">
                      <a16:creationId xmlns:a16="http://schemas.microsoft.com/office/drawing/2014/main" id="{3FF6F86A-5BAE-466A-BE54-201E9F7AE9F4}"/>
                    </a:ext>
                  </a:extLst>
                </p14:cNvPr>
                <p14:cNvContentPartPr/>
                <p14:nvPr/>
              </p14:nvContentPartPr>
              <p14:xfrm>
                <a:off x="6096645" y="1097347"/>
                <a:ext cx="138960" cy="54720"/>
              </p14:xfrm>
            </p:contentPart>
          </mc:Choice>
          <mc:Fallback xmlns="">
            <p:pic>
              <p:nvPicPr>
                <p:cNvPr id="20" name="Ink 19">
                  <a:extLst>
                    <a:ext uri="{FF2B5EF4-FFF2-40B4-BE49-F238E27FC236}">
                      <a16:creationId xmlns:a16="http://schemas.microsoft.com/office/drawing/2014/main" id="{3FF6F86A-5BAE-466A-BE54-201E9F7AE9F4}"/>
                    </a:ext>
                  </a:extLst>
                </p:cNvPr>
                <p:cNvPicPr/>
                <p:nvPr/>
              </p:nvPicPr>
              <p:blipFill>
                <a:blip r:embed="rId33"/>
                <a:stretch>
                  <a:fillRect/>
                </a:stretch>
              </p:blipFill>
              <p:spPr>
                <a:xfrm>
                  <a:off x="6033645" y="1034347"/>
                  <a:ext cx="264600" cy="180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1" name="Ink 20">
                  <a:extLst>
                    <a:ext uri="{FF2B5EF4-FFF2-40B4-BE49-F238E27FC236}">
                      <a16:creationId xmlns:a16="http://schemas.microsoft.com/office/drawing/2014/main" id="{B2D1D9C9-CE47-4DDD-96B4-6ED924DBC605}"/>
                    </a:ext>
                  </a:extLst>
                </p14:cNvPr>
                <p14:cNvContentPartPr/>
                <p14:nvPr/>
              </p14:nvContentPartPr>
              <p14:xfrm>
                <a:off x="6609285" y="782347"/>
                <a:ext cx="273600" cy="581040"/>
              </p14:xfrm>
            </p:contentPart>
          </mc:Choice>
          <mc:Fallback xmlns="">
            <p:pic>
              <p:nvPicPr>
                <p:cNvPr id="21" name="Ink 20">
                  <a:extLst>
                    <a:ext uri="{FF2B5EF4-FFF2-40B4-BE49-F238E27FC236}">
                      <a16:creationId xmlns:a16="http://schemas.microsoft.com/office/drawing/2014/main" id="{B2D1D9C9-CE47-4DDD-96B4-6ED924DBC605}"/>
                    </a:ext>
                  </a:extLst>
                </p:cNvPr>
                <p:cNvPicPr/>
                <p:nvPr/>
              </p:nvPicPr>
              <p:blipFill>
                <a:blip r:embed="rId35"/>
                <a:stretch>
                  <a:fillRect/>
                </a:stretch>
              </p:blipFill>
              <p:spPr>
                <a:xfrm>
                  <a:off x="6546285" y="719347"/>
                  <a:ext cx="399240" cy="706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2" name="Ink 21">
                  <a:extLst>
                    <a:ext uri="{FF2B5EF4-FFF2-40B4-BE49-F238E27FC236}">
                      <a16:creationId xmlns:a16="http://schemas.microsoft.com/office/drawing/2014/main" id="{E68F3C43-83DE-4D40-B3D9-066BE541AAD4}"/>
                    </a:ext>
                  </a:extLst>
                </p14:cNvPr>
                <p14:cNvContentPartPr/>
                <p14:nvPr/>
              </p14:nvContentPartPr>
              <p14:xfrm>
                <a:off x="7016085" y="1095187"/>
                <a:ext cx="38160" cy="249120"/>
              </p14:xfrm>
            </p:contentPart>
          </mc:Choice>
          <mc:Fallback xmlns="">
            <p:pic>
              <p:nvPicPr>
                <p:cNvPr id="22" name="Ink 21">
                  <a:extLst>
                    <a:ext uri="{FF2B5EF4-FFF2-40B4-BE49-F238E27FC236}">
                      <a16:creationId xmlns:a16="http://schemas.microsoft.com/office/drawing/2014/main" id="{E68F3C43-83DE-4D40-B3D9-066BE541AAD4}"/>
                    </a:ext>
                  </a:extLst>
                </p:cNvPr>
                <p:cNvPicPr/>
                <p:nvPr/>
              </p:nvPicPr>
              <p:blipFill>
                <a:blip r:embed="rId37"/>
                <a:stretch>
                  <a:fillRect/>
                </a:stretch>
              </p:blipFill>
              <p:spPr>
                <a:xfrm>
                  <a:off x="6953445" y="1032187"/>
                  <a:ext cx="163800" cy="374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3" name="Ink 22">
                  <a:extLst>
                    <a:ext uri="{FF2B5EF4-FFF2-40B4-BE49-F238E27FC236}">
                      <a16:creationId xmlns:a16="http://schemas.microsoft.com/office/drawing/2014/main" id="{7210A127-9E1D-4816-B446-D8DF07838BF5}"/>
                    </a:ext>
                  </a:extLst>
                </p14:cNvPr>
                <p14:cNvContentPartPr/>
                <p14:nvPr/>
              </p14:nvContentPartPr>
              <p14:xfrm>
                <a:off x="6970725" y="838147"/>
                <a:ext cx="5400" cy="34920"/>
              </p14:xfrm>
            </p:contentPart>
          </mc:Choice>
          <mc:Fallback xmlns="">
            <p:pic>
              <p:nvPicPr>
                <p:cNvPr id="23" name="Ink 22">
                  <a:extLst>
                    <a:ext uri="{FF2B5EF4-FFF2-40B4-BE49-F238E27FC236}">
                      <a16:creationId xmlns:a16="http://schemas.microsoft.com/office/drawing/2014/main" id="{7210A127-9E1D-4816-B446-D8DF07838BF5}"/>
                    </a:ext>
                  </a:extLst>
                </p:cNvPr>
                <p:cNvPicPr/>
                <p:nvPr/>
              </p:nvPicPr>
              <p:blipFill>
                <a:blip r:embed="rId39"/>
                <a:stretch>
                  <a:fillRect/>
                </a:stretch>
              </p:blipFill>
              <p:spPr>
                <a:xfrm>
                  <a:off x="6908085" y="775507"/>
                  <a:ext cx="131040" cy="160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4" name="Ink 23">
                  <a:extLst>
                    <a:ext uri="{FF2B5EF4-FFF2-40B4-BE49-F238E27FC236}">
                      <a16:creationId xmlns:a16="http://schemas.microsoft.com/office/drawing/2014/main" id="{41E7C809-9FD7-4C5B-AFE4-F96189A16752}"/>
                    </a:ext>
                  </a:extLst>
                </p14:cNvPr>
                <p14:cNvContentPartPr/>
                <p14:nvPr/>
              </p14:nvContentPartPr>
              <p14:xfrm>
                <a:off x="7248285" y="842467"/>
                <a:ext cx="110520" cy="497520"/>
              </p14:xfrm>
            </p:contentPart>
          </mc:Choice>
          <mc:Fallback xmlns="">
            <p:pic>
              <p:nvPicPr>
                <p:cNvPr id="24" name="Ink 23">
                  <a:extLst>
                    <a:ext uri="{FF2B5EF4-FFF2-40B4-BE49-F238E27FC236}">
                      <a16:creationId xmlns:a16="http://schemas.microsoft.com/office/drawing/2014/main" id="{41E7C809-9FD7-4C5B-AFE4-F96189A16752}"/>
                    </a:ext>
                  </a:extLst>
                </p:cNvPr>
                <p:cNvPicPr/>
                <p:nvPr/>
              </p:nvPicPr>
              <p:blipFill>
                <a:blip r:embed="rId41"/>
                <a:stretch>
                  <a:fillRect/>
                </a:stretch>
              </p:blipFill>
              <p:spPr>
                <a:xfrm>
                  <a:off x="7185645" y="779467"/>
                  <a:ext cx="236160" cy="623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5" name="Ink 24">
                  <a:extLst>
                    <a:ext uri="{FF2B5EF4-FFF2-40B4-BE49-F238E27FC236}">
                      <a16:creationId xmlns:a16="http://schemas.microsoft.com/office/drawing/2014/main" id="{FDFA04C7-BC75-41F0-9C17-EED342AF37E9}"/>
                    </a:ext>
                  </a:extLst>
                </p14:cNvPr>
                <p14:cNvContentPartPr/>
                <p14:nvPr/>
              </p14:nvContentPartPr>
              <p14:xfrm>
                <a:off x="7209765" y="986827"/>
                <a:ext cx="178200" cy="50760"/>
              </p14:xfrm>
            </p:contentPart>
          </mc:Choice>
          <mc:Fallback xmlns="">
            <p:pic>
              <p:nvPicPr>
                <p:cNvPr id="25" name="Ink 24">
                  <a:extLst>
                    <a:ext uri="{FF2B5EF4-FFF2-40B4-BE49-F238E27FC236}">
                      <a16:creationId xmlns:a16="http://schemas.microsoft.com/office/drawing/2014/main" id="{FDFA04C7-BC75-41F0-9C17-EED342AF37E9}"/>
                    </a:ext>
                  </a:extLst>
                </p:cNvPr>
                <p:cNvPicPr/>
                <p:nvPr/>
              </p:nvPicPr>
              <p:blipFill>
                <a:blip r:embed="rId43"/>
                <a:stretch>
                  <a:fillRect/>
                </a:stretch>
              </p:blipFill>
              <p:spPr>
                <a:xfrm>
                  <a:off x="7147125" y="923827"/>
                  <a:ext cx="303840" cy="17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6" name="Ink 25">
                  <a:extLst>
                    <a:ext uri="{FF2B5EF4-FFF2-40B4-BE49-F238E27FC236}">
                      <a16:creationId xmlns:a16="http://schemas.microsoft.com/office/drawing/2014/main" id="{8BBB0A11-B82E-4E27-BBE1-AEAA49648D13}"/>
                    </a:ext>
                  </a:extLst>
                </p14:cNvPr>
                <p14:cNvContentPartPr/>
                <p14:nvPr/>
              </p14:nvContentPartPr>
              <p14:xfrm>
                <a:off x="7549965" y="1095187"/>
                <a:ext cx="49680" cy="239760"/>
              </p14:xfrm>
            </p:contentPart>
          </mc:Choice>
          <mc:Fallback xmlns="">
            <p:pic>
              <p:nvPicPr>
                <p:cNvPr id="26" name="Ink 25">
                  <a:extLst>
                    <a:ext uri="{FF2B5EF4-FFF2-40B4-BE49-F238E27FC236}">
                      <a16:creationId xmlns:a16="http://schemas.microsoft.com/office/drawing/2014/main" id="{8BBB0A11-B82E-4E27-BBE1-AEAA49648D13}"/>
                    </a:ext>
                  </a:extLst>
                </p:cNvPr>
                <p:cNvPicPr/>
                <p:nvPr/>
              </p:nvPicPr>
              <p:blipFill>
                <a:blip r:embed="rId45"/>
                <a:stretch>
                  <a:fillRect/>
                </a:stretch>
              </p:blipFill>
              <p:spPr>
                <a:xfrm>
                  <a:off x="7486965" y="1032187"/>
                  <a:ext cx="175320" cy="365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7" name="Ink 26">
                  <a:extLst>
                    <a:ext uri="{FF2B5EF4-FFF2-40B4-BE49-F238E27FC236}">
                      <a16:creationId xmlns:a16="http://schemas.microsoft.com/office/drawing/2014/main" id="{BF36F435-5C5B-48CA-8DDA-8FBB049EDA0C}"/>
                    </a:ext>
                  </a:extLst>
                </p14:cNvPr>
                <p14:cNvContentPartPr/>
                <p14:nvPr/>
              </p14:nvContentPartPr>
              <p14:xfrm>
                <a:off x="7531245" y="909427"/>
                <a:ext cx="6840" cy="38520"/>
              </p14:xfrm>
            </p:contentPart>
          </mc:Choice>
          <mc:Fallback xmlns="">
            <p:pic>
              <p:nvPicPr>
                <p:cNvPr id="27" name="Ink 26">
                  <a:extLst>
                    <a:ext uri="{FF2B5EF4-FFF2-40B4-BE49-F238E27FC236}">
                      <a16:creationId xmlns:a16="http://schemas.microsoft.com/office/drawing/2014/main" id="{BF36F435-5C5B-48CA-8DDA-8FBB049EDA0C}"/>
                    </a:ext>
                  </a:extLst>
                </p:cNvPr>
                <p:cNvPicPr/>
                <p:nvPr/>
              </p:nvPicPr>
              <p:blipFill>
                <a:blip r:embed="rId47"/>
                <a:stretch>
                  <a:fillRect/>
                </a:stretch>
              </p:blipFill>
              <p:spPr>
                <a:xfrm>
                  <a:off x="7468245" y="846427"/>
                  <a:ext cx="132480" cy="164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8" name="Ink 27">
                  <a:extLst>
                    <a:ext uri="{FF2B5EF4-FFF2-40B4-BE49-F238E27FC236}">
                      <a16:creationId xmlns:a16="http://schemas.microsoft.com/office/drawing/2014/main" id="{65AD14F7-4AB9-49DE-B4C8-C5D6EF042A5E}"/>
                    </a:ext>
                  </a:extLst>
                </p14:cNvPr>
                <p14:cNvContentPartPr/>
                <p14:nvPr/>
              </p14:nvContentPartPr>
              <p14:xfrm>
                <a:off x="7806285" y="1012387"/>
                <a:ext cx="309600" cy="333720"/>
              </p14:xfrm>
            </p:contentPart>
          </mc:Choice>
          <mc:Fallback xmlns="">
            <p:pic>
              <p:nvPicPr>
                <p:cNvPr id="28" name="Ink 27">
                  <a:extLst>
                    <a:ext uri="{FF2B5EF4-FFF2-40B4-BE49-F238E27FC236}">
                      <a16:creationId xmlns:a16="http://schemas.microsoft.com/office/drawing/2014/main" id="{65AD14F7-4AB9-49DE-B4C8-C5D6EF042A5E}"/>
                    </a:ext>
                  </a:extLst>
                </p:cNvPr>
                <p:cNvPicPr/>
                <p:nvPr/>
              </p:nvPicPr>
              <p:blipFill>
                <a:blip r:embed="rId49"/>
                <a:stretch>
                  <a:fillRect/>
                </a:stretch>
              </p:blipFill>
              <p:spPr>
                <a:xfrm>
                  <a:off x="7743285" y="949747"/>
                  <a:ext cx="435240" cy="459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9" name="Ink 28">
                  <a:extLst>
                    <a:ext uri="{FF2B5EF4-FFF2-40B4-BE49-F238E27FC236}">
                      <a16:creationId xmlns:a16="http://schemas.microsoft.com/office/drawing/2014/main" id="{78CDE359-D669-437A-8E45-D33227E38A44}"/>
                    </a:ext>
                  </a:extLst>
                </p14:cNvPr>
                <p14:cNvContentPartPr/>
                <p14:nvPr/>
              </p14:nvContentPartPr>
              <p14:xfrm>
                <a:off x="8256285" y="1012747"/>
                <a:ext cx="570960" cy="798120"/>
              </p14:xfrm>
            </p:contentPart>
          </mc:Choice>
          <mc:Fallback xmlns="">
            <p:pic>
              <p:nvPicPr>
                <p:cNvPr id="29" name="Ink 28">
                  <a:extLst>
                    <a:ext uri="{FF2B5EF4-FFF2-40B4-BE49-F238E27FC236}">
                      <a16:creationId xmlns:a16="http://schemas.microsoft.com/office/drawing/2014/main" id="{78CDE359-D669-437A-8E45-D33227E38A44}"/>
                    </a:ext>
                  </a:extLst>
                </p:cNvPr>
                <p:cNvPicPr/>
                <p:nvPr/>
              </p:nvPicPr>
              <p:blipFill>
                <a:blip r:embed="rId51"/>
                <a:stretch>
                  <a:fillRect/>
                </a:stretch>
              </p:blipFill>
              <p:spPr>
                <a:xfrm>
                  <a:off x="8193645" y="949747"/>
                  <a:ext cx="696600" cy="923760"/>
                </a:xfrm>
                <a:prstGeom prst="rect">
                  <a:avLst/>
                </a:prstGeom>
              </p:spPr>
            </p:pic>
          </mc:Fallback>
        </mc:AlternateContent>
      </p:grpSp>
      <p:pic>
        <p:nvPicPr>
          <p:cNvPr id="33" name="Picture 32">
            <a:extLst>
              <a:ext uri="{FF2B5EF4-FFF2-40B4-BE49-F238E27FC236}">
                <a16:creationId xmlns:a16="http://schemas.microsoft.com/office/drawing/2014/main" id="{43EFCD13-ED01-4777-B129-0A2DA06CA1B1}"/>
              </a:ext>
            </a:extLst>
          </p:cNvPr>
          <p:cNvPicPr>
            <a:picLocks noChangeAspect="1"/>
          </p:cNvPicPr>
          <p:nvPr/>
        </p:nvPicPr>
        <p:blipFill>
          <a:blip r:embed="rId52"/>
          <a:stretch>
            <a:fillRect/>
          </a:stretch>
        </p:blipFill>
        <p:spPr>
          <a:xfrm>
            <a:off x="8115885" y="4133078"/>
            <a:ext cx="2667019" cy="2028840"/>
          </a:xfrm>
          <a:prstGeom prst="rect">
            <a:avLst/>
          </a:prstGeom>
        </p:spPr>
      </p:pic>
    </p:spTree>
    <p:extLst>
      <p:ext uri="{BB962C8B-B14F-4D97-AF65-F5344CB8AC3E}">
        <p14:creationId xmlns:p14="http://schemas.microsoft.com/office/powerpoint/2010/main" val="4198458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041453"/>
          </a:xfrm>
        </p:spPr>
        <p:txBody>
          <a:bodyPr/>
          <a:lstStyle/>
          <a:p>
            <a:r>
              <a:rPr lang="en-US" dirty="0">
                <a:solidFill>
                  <a:schemeClr val="bg1">
                    <a:lumMod val="95000"/>
                    <a:lumOff val="5000"/>
                  </a:schemeClr>
                </a:solidFill>
              </a:rPr>
              <a:t>Line Editing</a:t>
            </a:r>
            <a:r>
              <a:rPr lang="en-US" dirty="0">
                <a:solidFill>
                  <a:srgbClr val="FFC000"/>
                </a:solidFill>
              </a:rPr>
              <a:t> </a:t>
            </a:r>
          </a:p>
        </p:txBody>
      </p:sp>
      <p:sp>
        <p:nvSpPr>
          <p:cNvPr id="3" name="Content Placeholder 2"/>
          <p:cNvSpPr>
            <a:spLocks noGrp="1"/>
          </p:cNvSpPr>
          <p:nvPr>
            <p:ph idx="1"/>
          </p:nvPr>
        </p:nvSpPr>
        <p:spPr>
          <a:xfrm>
            <a:off x="1024127" y="1742814"/>
            <a:ext cx="9720071" cy="1689234"/>
          </a:xfrm>
        </p:spPr>
        <p:txBody>
          <a:bodyPr>
            <a:normAutofit fontScale="92500" lnSpcReduction="10000"/>
          </a:bodyPr>
          <a:lstStyle/>
          <a:p>
            <a:pPr>
              <a:buFont typeface="Wingdings" panose="05000000000000000000" pitchFamily="2" charset="2"/>
              <a:buChar char="v"/>
            </a:pPr>
            <a:r>
              <a:rPr lang="en-US" sz="2800" dirty="0"/>
              <a:t>	Process of assessing the piece of work as a whole</a:t>
            </a:r>
          </a:p>
          <a:p>
            <a:pPr>
              <a:buFont typeface="Wingdings" panose="05000000000000000000" pitchFamily="2" charset="2"/>
              <a:buChar char="v"/>
            </a:pPr>
            <a:r>
              <a:rPr lang="en-US" sz="2800" dirty="0"/>
              <a:t>	Considering it’s clarity, accuracy, tone, consistency, and</a:t>
            </a:r>
          </a:p>
          <a:p>
            <a:pPr marL="0" indent="0">
              <a:buNone/>
            </a:pPr>
            <a:r>
              <a:rPr lang="en-US" sz="2800" dirty="0"/>
              <a:t>	overall effectiveness</a:t>
            </a:r>
          </a:p>
          <a:p>
            <a:pPr marL="0" indent="0">
              <a:buNone/>
            </a:pPr>
            <a:endParaRPr lang="en-US" sz="2800" dirty="0"/>
          </a:p>
        </p:txBody>
      </p:sp>
      <p:sp>
        <p:nvSpPr>
          <p:cNvPr id="4" name="Title 1"/>
          <p:cNvSpPr txBox="1">
            <a:spLocks/>
          </p:cNvSpPr>
          <p:nvPr/>
        </p:nvSpPr>
        <p:spPr>
          <a:xfrm>
            <a:off x="1024127" y="3548193"/>
            <a:ext cx="9720072" cy="93718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US" sz="3600" dirty="0">
                <a:solidFill>
                  <a:schemeClr val="bg1">
                    <a:lumMod val="95000"/>
                    <a:lumOff val="5000"/>
                  </a:schemeClr>
                </a:solidFill>
              </a:rPr>
              <a:t>Fact-Checking</a:t>
            </a:r>
          </a:p>
        </p:txBody>
      </p:sp>
      <p:sp>
        <p:nvSpPr>
          <p:cNvPr id="5" name="Content Placeholder 2"/>
          <p:cNvSpPr txBox="1">
            <a:spLocks/>
          </p:cNvSpPr>
          <p:nvPr/>
        </p:nvSpPr>
        <p:spPr>
          <a:xfrm>
            <a:off x="1024127" y="4601518"/>
            <a:ext cx="9823544" cy="1795112"/>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Wingdings" panose="05000000000000000000" pitchFamily="2" charset="2"/>
              <a:buChar char="v"/>
            </a:pPr>
            <a:r>
              <a:rPr lang="en-US" sz="2800" dirty="0"/>
              <a:t>	More straightforward type of copy editing </a:t>
            </a:r>
          </a:p>
          <a:p>
            <a:pPr>
              <a:buFont typeface="Wingdings" panose="05000000000000000000" pitchFamily="2" charset="2"/>
              <a:buChar char="v"/>
            </a:pPr>
            <a:r>
              <a:rPr lang="en-US" sz="2800" dirty="0"/>
              <a:t>	It involves ensuring all facts are accurately and appropriately</a:t>
            </a:r>
          </a:p>
          <a:p>
            <a:pPr marL="0" indent="0">
              <a:buFont typeface="Tw Cen MT" panose="020B0602020104020603" pitchFamily="34" charset="0"/>
              <a:buNone/>
            </a:pPr>
            <a:r>
              <a:rPr lang="en-US" sz="2800" dirty="0"/>
              <a:t>	attributed according to the publisher’s style requirements </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7142" y="2757916"/>
            <a:ext cx="4065972" cy="187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667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75590"/>
            <a:ext cx="9720072" cy="1185832"/>
          </a:xfrm>
        </p:spPr>
        <p:txBody>
          <a:bodyPr/>
          <a:lstStyle/>
          <a:p>
            <a:r>
              <a:rPr lang="en-US" dirty="0">
                <a:solidFill>
                  <a:schemeClr val="bg1"/>
                </a:solidFill>
              </a:rPr>
              <a:t>Rewriting</a:t>
            </a:r>
          </a:p>
        </p:txBody>
      </p:sp>
      <p:sp>
        <p:nvSpPr>
          <p:cNvPr id="3" name="Content Placeholder 2"/>
          <p:cNvSpPr>
            <a:spLocks noGrp="1"/>
          </p:cNvSpPr>
          <p:nvPr>
            <p:ph idx="1"/>
          </p:nvPr>
        </p:nvSpPr>
        <p:spPr>
          <a:xfrm>
            <a:off x="1024129" y="1761422"/>
            <a:ext cx="9720071" cy="976964"/>
          </a:xfrm>
        </p:spPr>
        <p:txBody>
          <a:bodyPr>
            <a:normAutofit/>
          </a:bodyPr>
          <a:lstStyle/>
          <a:p>
            <a:pPr>
              <a:buFont typeface="Wingdings" panose="05000000000000000000" pitchFamily="2" charset="2"/>
              <a:buChar char="v"/>
            </a:pPr>
            <a:r>
              <a:rPr lang="en-US" sz="2800" dirty="0"/>
              <a:t>	Involves reconstructing a portion or all of a written piece</a:t>
            </a:r>
          </a:p>
        </p:txBody>
      </p:sp>
      <p:sp>
        <p:nvSpPr>
          <p:cNvPr id="4" name="Title 1"/>
          <p:cNvSpPr txBox="1">
            <a:spLocks/>
          </p:cNvSpPr>
          <p:nvPr/>
        </p:nvSpPr>
        <p:spPr>
          <a:xfrm>
            <a:off x="1024128" y="2373347"/>
            <a:ext cx="9720072" cy="114781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US" sz="3600" dirty="0">
                <a:solidFill>
                  <a:schemeClr val="bg1">
                    <a:lumMod val="95000"/>
                    <a:lumOff val="5000"/>
                  </a:schemeClr>
                </a:solidFill>
              </a:rPr>
              <a:t>SEO Copy Editing</a:t>
            </a:r>
          </a:p>
        </p:txBody>
      </p:sp>
      <p:sp>
        <p:nvSpPr>
          <p:cNvPr id="5" name="Content Placeholder 2"/>
          <p:cNvSpPr txBox="1">
            <a:spLocks/>
          </p:cNvSpPr>
          <p:nvPr/>
        </p:nvSpPr>
        <p:spPr>
          <a:xfrm>
            <a:off x="1024128" y="3521161"/>
            <a:ext cx="10526188" cy="256513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Wingdings" panose="05000000000000000000" pitchFamily="2" charset="2"/>
              <a:buChar char="v"/>
            </a:pPr>
            <a:r>
              <a:rPr lang="en-US" sz="2800" dirty="0"/>
              <a:t>	For </a:t>
            </a:r>
            <a:r>
              <a:rPr lang="en-US" sz="2800" i="1" dirty="0">
                <a:solidFill>
                  <a:schemeClr val="bg1"/>
                </a:solidFill>
              </a:rPr>
              <a:t>search engine optimization SEO</a:t>
            </a:r>
            <a:r>
              <a:rPr lang="en-US" sz="2800" dirty="0">
                <a:solidFill>
                  <a:schemeClr val="bg1"/>
                </a:solidFill>
              </a:rPr>
              <a:t> </a:t>
            </a:r>
          </a:p>
          <a:p>
            <a:pPr>
              <a:buFont typeface="Wingdings" panose="05000000000000000000" pitchFamily="2" charset="2"/>
              <a:buChar char="v"/>
            </a:pPr>
            <a:r>
              <a:rPr lang="en-US" sz="2800" dirty="0"/>
              <a:t>	Creating useful, compelling, and valuable content that targets</a:t>
            </a:r>
          </a:p>
          <a:p>
            <a:pPr marL="0" indent="0">
              <a:buFont typeface="Tw Cen MT" panose="020B0602020104020603" pitchFamily="34" charset="0"/>
              <a:buNone/>
            </a:pPr>
            <a:r>
              <a:rPr lang="en-US" sz="2800" dirty="0"/>
              <a:t>	specific keywords so that other people will gladly promote it on</a:t>
            </a:r>
          </a:p>
          <a:p>
            <a:pPr marL="0" indent="0">
              <a:buFont typeface="Tw Cen MT" panose="020B0602020104020603" pitchFamily="34" charset="0"/>
              <a:buNone/>
            </a:pPr>
            <a:r>
              <a:rPr lang="en-US" sz="2800" dirty="0"/>
              <a:t>	social media platforms</a:t>
            </a:r>
          </a:p>
        </p:txBody>
      </p:sp>
    </p:spTree>
    <p:extLst>
      <p:ext uri="{BB962C8B-B14F-4D97-AF65-F5344CB8AC3E}">
        <p14:creationId xmlns:p14="http://schemas.microsoft.com/office/powerpoint/2010/main" val="268231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771525"/>
            <a:ext cx="80391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6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Proofreading</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v"/>
            </a:pPr>
            <a:r>
              <a:rPr lang="en-US" sz="2800" dirty="0"/>
              <a:t>	Process of checking grammatical accuracy of written content </a:t>
            </a:r>
          </a:p>
          <a:p>
            <a:pPr>
              <a:buFont typeface="Wingdings" panose="05000000000000000000" pitchFamily="2" charset="2"/>
              <a:buChar char="v"/>
            </a:pPr>
            <a:r>
              <a:rPr lang="en-US" sz="2800" dirty="0"/>
              <a:t>	Ensuring correct spelling, capitalization, punctuation,</a:t>
            </a:r>
          </a:p>
          <a:p>
            <a:pPr marL="0" indent="0">
              <a:buNone/>
            </a:pPr>
            <a:r>
              <a:rPr lang="en-US" sz="2800" dirty="0"/>
              <a:t>	formatting, noun-pronoun agreement, verb usage and</a:t>
            </a:r>
          </a:p>
          <a:p>
            <a:pPr marL="0" indent="0">
              <a:buNone/>
            </a:pPr>
            <a:r>
              <a:rPr lang="en-US" sz="2800" dirty="0"/>
              <a:t>	sentence structure</a:t>
            </a:r>
          </a:p>
          <a:p>
            <a:pPr>
              <a:buFont typeface="Wingdings" panose="05000000000000000000" pitchFamily="2" charset="2"/>
              <a:buChar char="v"/>
            </a:pPr>
            <a:r>
              <a:rPr lang="en-US" sz="2800" dirty="0"/>
              <a:t>	Just one or two errors might cause a reader to question the</a:t>
            </a:r>
          </a:p>
          <a:p>
            <a:pPr marL="0" indent="0">
              <a:buNone/>
            </a:pPr>
            <a:r>
              <a:rPr lang="en-US" sz="2800" dirty="0"/>
              <a:t>	credibility and validity of your work</a:t>
            </a:r>
          </a:p>
        </p:txBody>
      </p:sp>
    </p:spTree>
    <p:extLst>
      <p:ext uri="{BB962C8B-B14F-4D97-AF65-F5344CB8AC3E}">
        <p14:creationId xmlns:p14="http://schemas.microsoft.com/office/powerpoint/2010/main" val="337730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697B-D79D-4F74-8BF1-F7C52591F350}"/>
              </a:ext>
            </a:extLst>
          </p:cNvPr>
          <p:cNvSpPr>
            <a:spLocks noGrp="1"/>
          </p:cNvSpPr>
          <p:nvPr>
            <p:ph type="title"/>
          </p:nvPr>
        </p:nvSpPr>
        <p:spPr>
          <a:xfrm>
            <a:off x="2292096" y="585216"/>
            <a:ext cx="7290054" cy="1499616"/>
          </a:xfrm>
        </p:spPr>
        <p:txBody>
          <a:bodyPr>
            <a:normAutofit/>
          </a:bodyPr>
          <a:lstStyle/>
          <a:p>
            <a:r>
              <a:rPr lang="en-US" dirty="0"/>
              <a:t>Where used</a:t>
            </a:r>
            <a:endParaRPr lang="en-PK" dirty="0"/>
          </a:p>
        </p:txBody>
      </p:sp>
      <p:graphicFrame>
        <p:nvGraphicFramePr>
          <p:cNvPr id="5" name="Content Placeholder 2">
            <a:extLst>
              <a:ext uri="{FF2B5EF4-FFF2-40B4-BE49-F238E27FC236}">
                <a16:creationId xmlns:a16="http://schemas.microsoft.com/office/drawing/2014/main" id="{B05C0192-A4A8-4886-B776-FBDD218F0EAB}"/>
              </a:ext>
            </a:extLst>
          </p:cNvPr>
          <p:cNvGraphicFramePr>
            <a:graphicFrameLocks noGrp="1"/>
          </p:cNvGraphicFramePr>
          <p:nvPr>
            <p:ph idx="1"/>
          </p:nvPr>
        </p:nvGraphicFramePr>
        <p:xfrm>
          <a:off x="2291954" y="2286001"/>
          <a:ext cx="7290197"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0439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988" y="1192213"/>
            <a:ext cx="4767262"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327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Content Refreshing</a:t>
            </a:r>
          </a:p>
        </p:txBody>
      </p:sp>
      <p:sp>
        <p:nvSpPr>
          <p:cNvPr id="3" name="Content Placeholder 2"/>
          <p:cNvSpPr>
            <a:spLocks noGrp="1"/>
          </p:cNvSpPr>
          <p:nvPr>
            <p:ph idx="1"/>
          </p:nvPr>
        </p:nvSpPr>
        <p:spPr>
          <a:xfrm>
            <a:off x="1024128" y="2148395"/>
            <a:ext cx="9720071" cy="4160965"/>
          </a:xfrm>
        </p:spPr>
        <p:txBody>
          <a:bodyPr>
            <a:normAutofit/>
          </a:bodyPr>
          <a:lstStyle/>
          <a:p>
            <a:pPr>
              <a:buFont typeface="Wingdings" panose="05000000000000000000" pitchFamily="2" charset="2"/>
              <a:buChar char="v"/>
            </a:pPr>
            <a:r>
              <a:rPr lang="en-US" sz="2800" dirty="0"/>
              <a:t>	Involves a simple content review to check for a stale or</a:t>
            </a:r>
          </a:p>
          <a:p>
            <a:pPr marL="0" indent="0">
              <a:buNone/>
            </a:pPr>
            <a:r>
              <a:rPr lang="en-US" sz="2800" dirty="0"/>
              <a:t>	outdated tone of voice, inaccurate or changed information,</a:t>
            </a:r>
          </a:p>
          <a:p>
            <a:pPr marL="0" indent="0">
              <a:buNone/>
            </a:pPr>
            <a:r>
              <a:rPr lang="en-US" sz="2800" dirty="0"/>
              <a:t>	and other out-of-date copy</a:t>
            </a:r>
          </a:p>
          <a:p>
            <a:pPr marL="0" indent="0">
              <a:buNone/>
            </a:pPr>
            <a:endParaRPr lang="en-US" sz="2800" dirty="0"/>
          </a:p>
          <a:p>
            <a:pPr>
              <a:buFont typeface="Wingdings" pitchFamily="2" charset="2"/>
              <a:buChar char="v"/>
            </a:pPr>
            <a:r>
              <a:rPr lang="en-US" sz="2800" dirty="0"/>
              <a:t>	Refreshing digital content also help improve SEO results</a:t>
            </a:r>
          </a:p>
        </p:txBody>
      </p:sp>
    </p:spTree>
    <p:extLst>
      <p:ext uri="{BB962C8B-B14F-4D97-AF65-F5344CB8AC3E}">
        <p14:creationId xmlns:p14="http://schemas.microsoft.com/office/powerpoint/2010/main" val="3521988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888" y="585216"/>
            <a:ext cx="9720072" cy="1499616"/>
          </a:xfrm>
        </p:spPr>
        <p:txBody>
          <a:bodyPr/>
          <a:lstStyle/>
          <a:p>
            <a:r>
              <a:rPr lang="en-US" dirty="0">
                <a:solidFill>
                  <a:srgbClr val="FF0000"/>
                </a:solidFill>
              </a:rPr>
              <a:t>Who does Copyediting?</a:t>
            </a:r>
          </a:p>
        </p:txBody>
      </p:sp>
      <p:sp>
        <p:nvSpPr>
          <p:cNvPr id="3" name="Content Placeholder 2"/>
          <p:cNvSpPr>
            <a:spLocks noGrp="1"/>
          </p:cNvSpPr>
          <p:nvPr>
            <p:ph idx="1"/>
          </p:nvPr>
        </p:nvSpPr>
        <p:spPr>
          <a:xfrm>
            <a:off x="1155032" y="1838425"/>
            <a:ext cx="9954927" cy="4649002"/>
          </a:xfrm>
        </p:spPr>
        <p:txBody>
          <a:bodyPr>
            <a:normAutofit fontScale="92500" lnSpcReduction="10000"/>
          </a:bodyPr>
          <a:lstStyle/>
          <a:p>
            <a:pPr>
              <a:buFont typeface="Wingdings" panose="05000000000000000000" pitchFamily="2" charset="2"/>
              <a:buChar char="v"/>
            </a:pPr>
            <a:r>
              <a:rPr lang="en-US" b="1" i="1" dirty="0"/>
              <a:t>	Good </a:t>
            </a:r>
            <a:r>
              <a:rPr lang="en-US" sz="2400" b="1" i="1" dirty="0"/>
              <a:t>command</a:t>
            </a:r>
            <a:r>
              <a:rPr lang="en-US" b="1" i="1" dirty="0"/>
              <a:t> on the language of paper and familiarity with the journal style</a:t>
            </a:r>
          </a:p>
          <a:p>
            <a:pPr>
              <a:buFont typeface="Wingdings" panose="05000000000000000000" pitchFamily="2" charset="2"/>
              <a:buChar char="v"/>
            </a:pPr>
            <a:r>
              <a:rPr lang="en-US" dirty="0"/>
              <a:t>	Budget constraints</a:t>
            </a:r>
          </a:p>
          <a:p>
            <a:pPr>
              <a:buFont typeface="Wingdings" panose="05000000000000000000" pitchFamily="2" charset="2"/>
              <a:buChar char="v"/>
            </a:pPr>
            <a:r>
              <a:rPr lang="en-US" dirty="0"/>
              <a:t>	Support staff</a:t>
            </a:r>
          </a:p>
          <a:p>
            <a:pPr>
              <a:buFont typeface="Wingdings" panose="05000000000000000000" pitchFamily="2" charset="2"/>
              <a:buChar char="v"/>
            </a:pPr>
            <a:r>
              <a:rPr lang="en-US" dirty="0"/>
              <a:t>	Volunteer staff</a:t>
            </a:r>
          </a:p>
          <a:p>
            <a:pPr>
              <a:buFont typeface="Wingdings" panose="05000000000000000000" pitchFamily="2" charset="2"/>
              <a:buChar char="v"/>
            </a:pPr>
            <a:r>
              <a:rPr lang="en-US" dirty="0"/>
              <a:t>	External companies</a:t>
            </a:r>
          </a:p>
          <a:p>
            <a:pPr>
              <a:buFont typeface="Wingdings" panose="05000000000000000000" pitchFamily="2" charset="2"/>
              <a:buChar char="v"/>
            </a:pPr>
            <a:r>
              <a:rPr lang="en-US" dirty="0"/>
              <a:t>	Editorial board members/ editor</a:t>
            </a:r>
          </a:p>
          <a:p>
            <a:pPr>
              <a:buFont typeface="Wingdings" panose="05000000000000000000" pitchFamily="2" charset="2"/>
              <a:buChar char="v"/>
            </a:pPr>
            <a:r>
              <a:rPr lang="en-US" dirty="0"/>
              <a:t>	Always worth trying to secure funding for </a:t>
            </a:r>
          </a:p>
          <a:p>
            <a:pPr marL="0" indent="0">
              <a:buNone/>
            </a:pPr>
            <a:r>
              <a:rPr lang="en-US" dirty="0"/>
              <a:t>            this type of editor, whether in-house</a:t>
            </a:r>
          </a:p>
          <a:p>
            <a:pPr marL="0" indent="0">
              <a:buNone/>
            </a:pPr>
            <a:r>
              <a:rPr lang="en-US" dirty="0"/>
              <a:t>	or freelance </a:t>
            </a:r>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2420" y="2641917"/>
            <a:ext cx="4774271" cy="317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8577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&amp; RESPONSIBILITIES</a:t>
            </a:r>
          </a:p>
        </p:txBody>
      </p:sp>
      <p:sp>
        <p:nvSpPr>
          <p:cNvPr id="3" name="Content Placeholder 2"/>
          <p:cNvSpPr>
            <a:spLocks noGrp="1"/>
          </p:cNvSpPr>
          <p:nvPr>
            <p:ph idx="1"/>
          </p:nvPr>
        </p:nvSpPr>
        <p:spPr>
          <a:xfrm>
            <a:off x="1024128" y="2084832"/>
            <a:ext cx="9720071" cy="4224528"/>
          </a:xfrm>
        </p:spPr>
        <p:txBody>
          <a:bodyPr>
            <a:normAutofit lnSpcReduction="10000"/>
          </a:bodyPr>
          <a:lstStyle/>
          <a:p>
            <a:pPr>
              <a:buFont typeface="Wingdings" panose="05000000000000000000" pitchFamily="2" charset="2"/>
              <a:buChar char="v"/>
            </a:pPr>
            <a:r>
              <a:rPr lang="en-US" sz="2800" dirty="0"/>
              <a:t>	</a:t>
            </a:r>
            <a:r>
              <a:rPr lang="en-US" sz="2800" dirty="0">
                <a:solidFill>
                  <a:srgbClr val="FF0000"/>
                </a:solidFill>
              </a:rPr>
              <a:t>Overlap between the 3 roles</a:t>
            </a:r>
            <a:r>
              <a:rPr lang="en-US" sz="2800" dirty="0"/>
              <a:t>: Technical, Language &amp; Copy 	editors</a:t>
            </a:r>
          </a:p>
          <a:p>
            <a:pPr>
              <a:buFont typeface="Wingdings" panose="05000000000000000000" pitchFamily="2" charset="2"/>
              <a:buChar char="v"/>
            </a:pPr>
            <a:r>
              <a:rPr lang="en-US" sz="2800" dirty="0"/>
              <a:t>	Many journals employ on one person to undertake all 3 or  	rely on volunteers</a:t>
            </a:r>
          </a:p>
          <a:p>
            <a:pPr>
              <a:buFont typeface="Wingdings" panose="05000000000000000000" pitchFamily="2" charset="2"/>
              <a:buChar char="v"/>
            </a:pPr>
            <a:r>
              <a:rPr lang="en-US" sz="2800" dirty="0"/>
              <a:t>	Technical, language and copy editors are frequently not</a:t>
            </a:r>
          </a:p>
          <a:p>
            <a:pPr marL="0" indent="0">
              <a:buNone/>
            </a:pPr>
            <a:r>
              <a:rPr lang="en-US" sz="2800" dirty="0"/>
              <a:t>	specialists in the journal discipline</a:t>
            </a:r>
          </a:p>
          <a:p>
            <a:pPr marL="0" indent="0">
              <a:buNone/>
            </a:pPr>
            <a:endParaRPr lang="en-US" sz="2000" dirty="0"/>
          </a:p>
          <a:p>
            <a:pPr marL="0" indent="0">
              <a:buNone/>
            </a:pPr>
            <a:r>
              <a:rPr lang="en-US" sz="2000" dirty="0"/>
              <a:t>	</a:t>
            </a:r>
          </a:p>
        </p:txBody>
      </p:sp>
    </p:spTree>
    <p:extLst>
      <p:ext uri="{BB962C8B-B14F-4D97-AF65-F5344CB8AC3E}">
        <p14:creationId xmlns:p14="http://schemas.microsoft.com/office/powerpoint/2010/main" val="2517358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2400" i="1" dirty="0">
                <a:solidFill>
                  <a:srgbClr val="FF0000"/>
                </a:solidFill>
              </a:rPr>
              <a:t>to be continued</a:t>
            </a:r>
            <a:br>
              <a:rPr lang="en-US" sz="2400" i="1" dirty="0">
                <a:solidFill>
                  <a:srgbClr val="FF0000"/>
                </a:solidFill>
              </a:rPr>
            </a:br>
            <a:endParaRPr lang="en-US" sz="2400" i="1" dirty="0">
              <a:solidFill>
                <a:srgbClr val="FF0000"/>
              </a:solidFill>
            </a:endParaRPr>
          </a:p>
        </p:txBody>
      </p:sp>
      <p:sp>
        <p:nvSpPr>
          <p:cNvPr id="3" name="Content Placeholder 2"/>
          <p:cNvSpPr>
            <a:spLocks noGrp="1"/>
          </p:cNvSpPr>
          <p:nvPr>
            <p:ph idx="1"/>
          </p:nvPr>
        </p:nvSpPr>
        <p:spPr>
          <a:xfrm>
            <a:off x="1024128" y="2084832"/>
            <a:ext cx="9720071" cy="4224528"/>
          </a:xfrm>
        </p:spPr>
        <p:txBody>
          <a:bodyPr>
            <a:normAutofit fontScale="92500"/>
          </a:bodyPr>
          <a:lstStyle/>
          <a:p>
            <a:pPr marL="0" indent="0">
              <a:buNone/>
            </a:pPr>
            <a:r>
              <a:rPr lang="en-US" sz="2800" i="1" dirty="0">
                <a:solidFill>
                  <a:schemeClr val="bg1"/>
                </a:solidFill>
              </a:rPr>
              <a:t>Copy, Language and Technical editors </a:t>
            </a:r>
            <a:r>
              <a:rPr lang="en-US" sz="2800" dirty="0"/>
              <a:t>are expected to:</a:t>
            </a:r>
          </a:p>
          <a:p>
            <a:pPr>
              <a:buFont typeface="Wingdings" panose="05000000000000000000" pitchFamily="2" charset="2"/>
              <a:buChar char="v"/>
            </a:pPr>
            <a:r>
              <a:rPr lang="en-US" sz="2800" dirty="0"/>
              <a:t>	Ensure that the correct structure for the corresponding section</a:t>
            </a:r>
          </a:p>
          <a:p>
            <a:pPr marL="0" indent="0">
              <a:buNone/>
            </a:pPr>
            <a:r>
              <a:rPr lang="en-US" sz="2800" dirty="0"/>
              <a:t>	of the journal has been followed</a:t>
            </a:r>
          </a:p>
          <a:p>
            <a:pPr>
              <a:buFont typeface="Wingdings" panose="05000000000000000000" pitchFamily="2" charset="2"/>
              <a:buChar char="v"/>
            </a:pPr>
            <a:r>
              <a:rPr lang="en-US" sz="2800" dirty="0"/>
              <a:t>	Improve the presentation and wording so that the text is easy</a:t>
            </a:r>
          </a:p>
          <a:p>
            <a:pPr marL="0" indent="0">
              <a:buNone/>
            </a:pPr>
            <a:r>
              <a:rPr lang="en-US" sz="2800" dirty="0"/>
              <a:t>	to read and understand</a:t>
            </a:r>
          </a:p>
          <a:p>
            <a:pPr>
              <a:buFont typeface="Wingdings" panose="05000000000000000000" pitchFamily="2" charset="2"/>
              <a:buChar char="v"/>
            </a:pPr>
            <a:r>
              <a:rPr lang="en-US" sz="2800" dirty="0"/>
              <a:t>	Develop and maintain a style sheet concerning spelling,	hyphenation, format, etc.</a:t>
            </a:r>
          </a:p>
          <a:p>
            <a:pPr marL="0" indent="0">
              <a:buNone/>
            </a:pPr>
            <a:endParaRPr lang="en-US" sz="2800" dirty="0"/>
          </a:p>
        </p:txBody>
      </p:sp>
    </p:spTree>
    <p:extLst>
      <p:ext uri="{BB962C8B-B14F-4D97-AF65-F5344CB8AC3E}">
        <p14:creationId xmlns:p14="http://schemas.microsoft.com/office/powerpoint/2010/main" val="2187823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1" dirty="0">
                <a:solidFill>
                  <a:srgbClr val="FF0000"/>
                </a:solidFill>
              </a:rPr>
              <a:t>                                                                                                                To be continued</a:t>
            </a:r>
          </a:p>
        </p:txBody>
      </p:sp>
      <p:sp>
        <p:nvSpPr>
          <p:cNvPr id="3" name="Content Placeholder 2"/>
          <p:cNvSpPr>
            <a:spLocks noGrp="1"/>
          </p:cNvSpPr>
          <p:nvPr>
            <p:ph idx="1"/>
          </p:nvPr>
        </p:nvSpPr>
        <p:spPr>
          <a:xfrm>
            <a:off x="1024128" y="2286000"/>
            <a:ext cx="10198929" cy="4023360"/>
          </a:xfrm>
        </p:spPr>
        <p:txBody>
          <a:bodyPr>
            <a:normAutofit/>
          </a:bodyPr>
          <a:lstStyle/>
          <a:p>
            <a:pPr>
              <a:buFont typeface="Wingdings" panose="05000000000000000000" pitchFamily="2" charset="2"/>
              <a:buChar char="v"/>
            </a:pPr>
            <a:r>
              <a:rPr lang="en-US" sz="2800" dirty="0"/>
              <a:t>	Ensure correctness and consistency in the use of terms</a:t>
            </a:r>
          </a:p>
          <a:p>
            <a:pPr>
              <a:buFont typeface="Wingdings" panose="05000000000000000000" pitchFamily="2" charset="2"/>
              <a:buChar char="v"/>
            </a:pPr>
            <a:r>
              <a:rPr lang="en-US" sz="2800" dirty="0"/>
              <a:t>	Eliminate unnecessary and repeated material, simplify long and</a:t>
            </a:r>
          </a:p>
          <a:p>
            <a:pPr marL="0" indent="0">
              <a:buNone/>
            </a:pPr>
            <a:r>
              <a:rPr lang="en-US" sz="2800" dirty="0"/>
              <a:t>	complicated sentences, eliminate unnecessary words</a:t>
            </a:r>
          </a:p>
          <a:p>
            <a:pPr>
              <a:buFont typeface="Wingdings" panose="05000000000000000000" pitchFamily="2" charset="2"/>
              <a:buChar char="v"/>
            </a:pPr>
            <a:r>
              <a:rPr lang="en-US" sz="2800" dirty="0"/>
              <a:t>	Check that tables and figures are correctly cited in the text</a:t>
            </a:r>
          </a:p>
          <a:p>
            <a:pPr>
              <a:buFont typeface="Wingdings" panose="05000000000000000000" pitchFamily="2" charset="2"/>
              <a:buChar char="v"/>
            </a:pPr>
            <a:r>
              <a:rPr lang="en-US" sz="2800" dirty="0"/>
              <a:t>	Advise on the selection and effective use of tables and</a:t>
            </a:r>
          </a:p>
          <a:p>
            <a:pPr marL="0" indent="0">
              <a:buNone/>
            </a:pPr>
            <a:r>
              <a:rPr lang="en-US" sz="2800" dirty="0"/>
              <a:t>	illustrations</a:t>
            </a:r>
          </a:p>
        </p:txBody>
      </p:sp>
    </p:spTree>
    <p:extLst>
      <p:ext uri="{BB962C8B-B14F-4D97-AF65-F5344CB8AC3E}">
        <p14:creationId xmlns:p14="http://schemas.microsoft.com/office/powerpoint/2010/main" val="1278844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1" dirty="0">
                <a:solidFill>
                  <a:srgbClr val="FF0000"/>
                </a:solidFill>
              </a:rPr>
              <a:t>                                                                                                                To be continued</a:t>
            </a:r>
          </a:p>
        </p:txBody>
      </p:sp>
      <p:sp>
        <p:nvSpPr>
          <p:cNvPr id="3" name="Content Placeholder 2"/>
          <p:cNvSpPr>
            <a:spLocks noGrp="1"/>
          </p:cNvSpPr>
          <p:nvPr>
            <p:ph idx="1"/>
          </p:nvPr>
        </p:nvSpPr>
        <p:spPr/>
        <p:txBody>
          <a:bodyPr>
            <a:noAutofit/>
          </a:bodyPr>
          <a:lstStyle/>
          <a:p>
            <a:pPr>
              <a:buFont typeface="Wingdings" panose="05000000000000000000" pitchFamily="2" charset="2"/>
              <a:buChar char="v"/>
            </a:pPr>
            <a:r>
              <a:rPr lang="en-US" sz="2800" dirty="0"/>
              <a:t>	Edit tables and figures so that they prove their point and</a:t>
            </a:r>
          </a:p>
          <a:p>
            <a:pPr marL="0" indent="0">
              <a:buNone/>
            </a:pPr>
            <a:r>
              <a:rPr lang="en-US" sz="2800" dirty="0"/>
              <a:t>	their information ties with the text</a:t>
            </a:r>
          </a:p>
          <a:p>
            <a:pPr>
              <a:buFont typeface="Wingdings" panose="05000000000000000000" pitchFamily="2" charset="2"/>
              <a:buChar char="v"/>
            </a:pPr>
            <a:r>
              <a:rPr lang="en-US" sz="2800" dirty="0"/>
              <a:t>	Check all totals and percentages</a:t>
            </a:r>
          </a:p>
          <a:p>
            <a:pPr>
              <a:buFont typeface="Wingdings" panose="05000000000000000000" pitchFamily="2" charset="2"/>
              <a:buChar char="v"/>
            </a:pPr>
            <a:r>
              <a:rPr lang="en-US" sz="2800" dirty="0"/>
              <a:t>	Ensure that all cross-references are correct and that all </a:t>
            </a:r>
          </a:p>
          <a:p>
            <a:pPr marL="0" indent="0">
              <a:buNone/>
            </a:pPr>
            <a:r>
              <a:rPr lang="en-US" sz="2800" dirty="0"/>
              <a:t>	bibliographic citations match the reference list</a:t>
            </a:r>
          </a:p>
          <a:p>
            <a:pPr>
              <a:buFont typeface="Wingdings" panose="05000000000000000000" pitchFamily="2" charset="2"/>
              <a:buChar char="v"/>
            </a:pPr>
            <a:r>
              <a:rPr lang="en-US" sz="2800" dirty="0"/>
              <a:t>	Check that the references used are not grossly or</a:t>
            </a:r>
          </a:p>
          <a:p>
            <a:pPr marL="0" indent="0">
              <a:buNone/>
            </a:pPr>
            <a:r>
              <a:rPr lang="en-US" sz="2800" dirty="0"/>
              <a:t>	overwhelmingly outdated</a:t>
            </a:r>
          </a:p>
        </p:txBody>
      </p:sp>
    </p:spTree>
    <p:extLst>
      <p:ext uri="{BB962C8B-B14F-4D97-AF65-F5344CB8AC3E}">
        <p14:creationId xmlns:p14="http://schemas.microsoft.com/office/powerpoint/2010/main" val="2342939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1" dirty="0">
                <a:solidFill>
                  <a:srgbClr val="FF0000"/>
                </a:solidFill>
              </a:rPr>
              <a:t>                                                                                                                To be continued</a:t>
            </a:r>
          </a:p>
        </p:txBody>
      </p:sp>
      <p:sp>
        <p:nvSpPr>
          <p:cNvPr id="3" name="Content Placeholder 2"/>
          <p:cNvSpPr>
            <a:spLocks noGrp="1"/>
          </p:cNvSpPr>
          <p:nvPr>
            <p:ph idx="1"/>
          </p:nvPr>
        </p:nvSpPr>
        <p:spPr/>
        <p:txBody>
          <a:bodyPr>
            <a:noAutofit/>
          </a:bodyPr>
          <a:lstStyle/>
          <a:p>
            <a:pPr>
              <a:buFont typeface="Wingdings" panose="05000000000000000000" pitchFamily="2" charset="2"/>
              <a:buChar char="v"/>
            </a:pPr>
            <a:r>
              <a:rPr lang="en-US" sz="2800" dirty="0"/>
              <a:t>	Ensure that the article is complete – that it has the author</a:t>
            </a:r>
          </a:p>
          <a:p>
            <a:pPr marL="0" indent="0">
              <a:buNone/>
            </a:pPr>
            <a:r>
              <a:rPr lang="en-US" sz="2800" dirty="0"/>
              <a:t>	addresses, email contact numbers, etc.</a:t>
            </a:r>
          </a:p>
          <a:p>
            <a:pPr>
              <a:buFont typeface="Wingdings" panose="05000000000000000000" pitchFamily="2" charset="2"/>
              <a:buChar char="v"/>
            </a:pPr>
            <a:r>
              <a:rPr lang="en-US" sz="2800" dirty="0"/>
              <a:t>	Mark up the manuscript or proof with all necessary</a:t>
            </a:r>
          </a:p>
          <a:p>
            <a:pPr marL="0" indent="0">
              <a:buNone/>
            </a:pPr>
            <a:r>
              <a:rPr lang="en-US" sz="2800" dirty="0"/>
              <a:t>	instructions for composition or printing</a:t>
            </a:r>
          </a:p>
          <a:p>
            <a:pPr marL="0" indent="0">
              <a:buNone/>
            </a:pPr>
            <a:endParaRPr lang="en-US" sz="2800" dirty="0"/>
          </a:p>
        </p:txBody>
      </p:sp>
    </p:spTree>
    <p:extLst>
      <p:ext uri="{BB962C8B-B14F-4D97-AF65-F5344CB8AC3E}">
        <p14:creationId xmlns:p14="http://schemas.microsoft.com/office/powerpoint/2010/main" val="2506427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983702"/>
          </a:xfrm>
        </p:spPr>
        <p:txBody>
          <a:bodyPr/>
          <a:lstStyle/>
          <a:p>
            <a:r>
              <a:rPr lang="en-US" dirty="0">
                <a:solidFill>
                  <a:srgbClr val="FF0000"/>
                </a:solidFill>
              </a:rPr>
              <a:t>Checklist</a:t>
            </a:r>
          </a:p>
        </p:txBody>
      </p:sp>
      <p:sp>
        <p:nvSpPr>
          <p:cNvPr id="3" name="Content Placeholder 2"/>
          <p:cNvSpPr>
            <a:spLocks noGrp="1"/>
          </p:cNvSpPr>
          <p:nvPr>
            <p:ph idx="1"/>
          </p:nvPr>
        </p:nvSpPr>
        <p:spPr>
          <a:xfrm>
            <a:off x="1024128" y="1876926"/>
            <a:ext cx="10144615" cy="4432434"/>
          </a:xfrm>
        </p:spPr>
        <p:txBody>
          <a:bodyPr>
            <a:noAutofit/>
          </a:bodyPr>
          <a:lstStyle/>
          <a:p>
            <a:pPr>
              <a:buFont typeface="Wingdings" panose="05000000000000000000" pitchFamily="2" charset="2"/>
              <a:buChar char="v"/>
            </a:pPr>
            <a:r>
              <a:rPr lang="en-US" sz="2800" dirty="0"/>
              <a:t>	Check the format of </a:t>
            </a:r>
            <a:r>
              <a:rPr lang="en-US" sz="2800" b="1" dirty="0">
                <a:solidFill>
                  <a:schemeClr val="bg1">
                    <a:lumMod val="95000"/>
                    <a:lumOff val="5000"/>
                  </a:schemeClr>
                </a:solidFill>
              </a:rPr>
              <a:t>headings</a:t>
            </a:r>
            <a:r>
              <a:rPr lang="en-US" sz="2800" dirty="0"/>
              <a:t> and </a:t>
            </a:r>
            <a:r>
              <a:rPr lang="en-US" sz="2800" b="1" dirty="0">
                <a:solidFill>
                  <a:schemeClr val="bg1">
                    <a:lumMod val="95000"/>
                    <a:lumOff val="5000"/>
                  </a:schemeClr>
                </a:solidFill>
              </a:rPr>
              <a:t>paragraphs</a:t>
            </a:r>
            <a:r>
              <a:rPr lang="en-US" sz="2800" dirty="0"/>
              <a:t> is correct and</a:t>
            </a:r>
          </a:p>
          <a:p>
            <a:pPr marL="0" indent="0">
              <a:buNone/>
            </a:pPr>
            <a:r>
              <a:rPr lang="en-US" sz="2800" dirty="0"/>
              <a:t>	appropriate.</a:t>
            </a:r>
          </a:p>
          <a:p>
            <a:pPr>
              <a:buFont typeface="Wingdings" panose="05000000000000000000" pitchFamily="2" charset="2"/>
              <a:buChar char="v"/>
            </a:pPr>
            <a:r>
              <a:rPr lang="en-US" sz="2800" dirty="0"/>
              <a:t>	Ensure the </a:t>
            </a:r>
            <a:r>
              <a:rPr lang="en-US" sz="2800" b="1" dirty="0">
                <a:solidFill>
                  <a:schemeClr val="bg1">
                    <a:lumMod val="95000"/>
                    <a:lumOff val="5000"/>
                  </a:schemeClr>
                </a:solidFill>
              </a:rPr>
              <a:t>grammar</a:t>
            </a:r>
            <a:r>
              <a:rPr lang="en-US" sz="2800" dirty="0"/>
              <a:t>, </a:t>
            </a:r>
            <a:r>
              <a:rPr lang="en-US" sz="2800" b="1" dirty="0">
                <a:solidFill>
                  <a:schemeClr val="bg1">
                    <a:lumMod val="95000"/>
                    <a:lumOff val="5000"/>
                  </a:schemeClr>
                </a:solidFill>
              </a:rPr>
              <a:t>spellings</a:t>
            </a:r>
            <a:r>
              <a:rPr lang="en-US" sz="2800" dirty="0"/>
              <a:t> and </a:t>
            </a:r>
            <a:r>
              <a:rPr lang="en-US" sz="2800" b="1" dirty="0">
                <a:solidFill>
                  <a:schemeClr val="bg1">
                    <a:lumMod val="95000"/>
                    <a:lumOff val="5000"/>
                  </a:schemeClr>
                </a:solidFill>
              </a:rPr>
              <a:t>punctuation</a:t>
            </a:r>
            <a:r>
              <a:rPr lang="en-US" sz="2800" dirty="0"/>
              <a:t> are correct</a:t>
            </a:r>
          </a:p>
          <a:p>
            <a:pPr marL="0" indent="0">
              <a:buNone/>
            </a:pPr>
            <a:r>
              <a:rPr lang="en-US" sz="2800" dirty="0"/>
              <a:t>	and consistent with house style.</a:t>
            </a:r>
          </a:p>
          <a:p>
            <a:pPr>
              <a:buFont typeface="Wingdings" panose="05000000000000000000" pitchFamily="2" charset="2"/>
              <a:buChar char="v"/>
            </a:pPr>
            <a:r>
              <a:rPr lang="en-US" sz="2800" dirty="0"/>
              <a:t> 	Ensure the use of </a:t>
            </a:r>
            <a:r>
              <a:rPr lang="en-US" sz="2800" b="1" dirty="0">
                <a:solidFill>
                  <a:schemeClr val="bg1">
                    <a:lumMod val="95000"/>
                    <a:lumOff val="5000"/>
                  </a:schemeClr>
                </a:solidFill>
              </a:rPr>
              <a:t>italics</a:t>
            </a:r>
            <a:r>
              <a:rPr lang="en-US" sz="2800" dirty="0"/>
              <a:t>, </a:t>
            </a:r>
            <a:r>
              <a:rPr lang="en-US" sz="2800" b="1" dirty="0">
                <a:solidFill>
                  <a:schemeClr val="bg1">
                    <a:lumMod val="95000"/>
                    <a:lumOff val="5000"/>
                  </a:schemeClr>
                </a:solidFill>
              </a:rPr>
              <a:t>bold</a:t>
            </a:r>
            <a:r>
              <a:rPr lang="en-US" sz="2800" dirty="0"/>
              <a:t> and </a:t>
            </a:r>
            <a:r>
              <a:rPr lang="en-US" sz="2800" b="1" dirty="0">
                <a:solidFill>
                  <a:schemeClr val="bg1">
                    <a:lumMod val="95000"/>
                    <a:lumOff val="5000"/>
                  </a:schemeClr>
                </a:solidFill>
              </a:rPr>
              <a:t>quotes</a:t>
            </a:r>
            <a:r>
              <a:rPr lang="en-US" sz="2800" dirty="0"/>
              <a:t> is appropriate and</a:t>
            </a:r>
          </a:p>
          <a:p>
            <a:pPr marL="0" indent="0">
              <a:buNone/>
            </a:pPr>
            <a:r>
              <a:rPr lang="en-US" sz="2800" dirty="0"/>
              <a:t>	not excessive.</a:t>
            </a:r>
          </a:p>
          <a:p>
            <a:pPr marL="0" indent="0">
              <a:buNone/>
            </a:pPr>
            <a:endParaRPr lang="en-US" sz="2800" dirty="0"/>
          </a:p>
        </p:txBody>
      </p:sp>
    </p:spTree>
    <p:extLst>
      <p:ext uri="{BB962C8B-B14F-4D97-AF65-F5344CB8AC3E}">
        <p14:creationId xmlns:p14="http://schemas.microsoft.com/office/powerpoint/2010/main" val="1835638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1520792"/>
            <a:ext cx="9720071" cy="4976261"/>
          </a:xfrm>
        </p:spPr>
        <p:txBody>
          <a:bodyPr>
            <a:normAutofit fontScale="92500"/>
          </a:bodyPr>
          <a:lstStyle/>
          <a:p>
            <a:pPr>
              <a:buFont typeface="Wingdings" panose="05000000000000000000" pitchFamily="2" charset="2"/>
              <a:buChar char="v"/>
            </a:pPr>
            <a:r>
              <a:rPr lang="en-US" sz="2800" dirty="0"/>
              <a:t>	Ensure </a:t>
            </a:r>
            <a:r>
              <a:rPr lang="en-US" sz="2800" b="1" dirty="0">
                <a:solidFill>
                  <a:schemeClr val="bg1">
                    <a:lumMod val="95000"/>
                    <a:lumOff val="5000"/>
                  </a:schemeClr>
                </a:solidFill>
              </a:rPr>
              <a:t>units</a:t>
            </a:r>
            <a:r>
              <a:rPr lang="en-US" sz="2800" dirty="0"/>
              <a:t> are included where necessary and used correctly</a:t>
            </a:r>
          </a:p>
          <a:p>
            <a:pPr marL="0" indent="0">
              <a:buNone/>
            </a:pPr>
            <a:r>
              <a:rPr lang="en-US" sz="2800" dirty="0"/>
              <a:t>	(e.g. SI units).</a:t>
            </a:r>
          </a:p>
          <a:p>
            <a:pPr>
              <a:buFont typeface="Wingdings" panose="05000000000000000000" pitchFamily="2" charset="2"/>
              <a:buChar char="v"/>
            </a:pPr>
            <a:r>
              <a:rPr lang="en-US" sz="2800" dirty="0"/>
              <a:t>	Check </a:t>
            </a:r>
            <a:r>
              <a:rPr lang="en-US" sz="2800" b="1" dirty="0">
                <a:solidFill>
                  <a:schemeClr val="bg1">
                    <a:lumMod val="95000"/>
                    <a:lumOff val="5000"/>
                  </a:schemeClr>
                </a:solidFill>
              </a:rPr>
              <a:t>figures</a:t>
            </a:r>
            <a:r>
              <a:rPr lang="en-US" sz="2800" dirty="0">
                <a:solidFill>
                  <a:schemeClr val="bg1">
                    <a:lumMod val="95000"/>
                    <a:lumOff val="5000"/>
                  </a:schemeClr>
                </a:solidFill>
              </a:rPr>
              <a:t> and </a:t>
            </a:r>
            <a:r>
              <a:rPr lang="en-US" sz="2800" b="1" dirty="0">
                <a:solidFill>
                  <a:schemeClr val="bg1">
                    <a:lumMod val="95000"/>
                    <a:lumOff val="5000"/>
                  </a:schemeClr>
                </a:solidFill>
              </a:rPr>
              <a:t>tables</a:t>
            </a:r>
            <a:r>
              <a:rPr lang="en-US" sz="2800" dirty="0">
                <a:solidFill>
                  <a:schemeClr val="bg1">
                    <a:lumMod val="95000"/>
                    <a:lumOff val="5000"/>
                  </a:schemeClr>
                </a:solidFill>
              </a:rPr>
              <a:t> </a:t>
            </a:r>
            <a:r>
              <a:rPr lang="en-US" sz="2800" dirty="0"/>
              <a:t>referred to in the text are in correct</a:t>
            </a:r>
          </a:p>
          <a:p>
            <a:pPr marL="0" indent="0">
              <a:buNone/>
            </a:pPr>
            <a:r>
              <a:rPr lang="en-US" sz="2800" dirty="0"/>
              <a:t>	numerical order. </a:t>
            </a:r>
          </a:p>
          <a:p>
            <a:pPr>
              <a:buFont typeface="Wingdings" panose="05000000000000000000" pitchFamily="2" charset="2"/>
              <a:buChar char="v"/>
            </a:pPr>
            <a:r>
              <a:rPr lang="en-US" sz="2800" dirty="0"/>
              <a:t>	Check that the number of tables/figures is not excessive and</a:t>
            </a:r>
          </a:p>
          <a:p>
            <a:pPr marL="0" indent="0">
              <a:buNone/>
            </a:pPr>
            <a:r>
              <a:rPr lang="en-US" sz="2800" dirty="0"/>
              <a:t>	comparable to the length of the paper.</a:t>
            </a:r>
          </a:p>
          <a:p>
            <a:pPr>
              <a:buFont typeface="Wingdings" panose="05000000000000000000" pitchFamily="2" charset="2"/>
              <a:buChar char="v"/>
            </a:pPr>
            <a:r>
              <a:rPr lang="en-US" sz="2800" dirty="0"/>
              <a:t>	Check that tables have clear titles and column headings.</a:t>
            </a:r>
          </a:p>
          <a:p>
            <a:pPr marL="0" indent="0">
              <a:buNone/>
            </a:pPr>
            <a:endParaRPr lang="en-US" sz="2800" dirty="0"/>
          </a:p>
          <a:p>
            <a:pPr marL="0" indent="0">
              <a:buNone/>
            </a:pPr>
            <a:endParaRPr lang="en-US" sz="2800" dirty="0"/>
          </a:p>
          <a:p>
            <a:pPr>
              <a:buFont typeface="Wingdings" panose="05000000000000000000" pitchFamily="2" charset="2"/>
              <a:buChar char="v"/>
            </a:pPr>
            <a:endParaRPr lang="en-US" sz="2800" dirty="0"/>
          </a:p>
        </p:txBody>
      </p:sp>
    </p:spTree>
    <p:extLst>
      <p:ext uri="{BB962C8B-B14F-4D97-AF65-F5344CB8AC3E}">
        <p14:creationId xmlns:p14="http://schemas.microsoft.com/office/powerpoint/2010/main" val="3187746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697B-D79D-4F74-8BF1-F7C52591F350}"/>
              </a:ext>
            </a:extLst>
          </p:cNvPr>
          <p:cNvSpPr>
            <a:spLocks noGrp="1"/>
          </p:cNvSpPr>
          <p:nvPr>
            <p:ph type="title"/>
          </p:nvPr>
        </p:nvSpPr>
        <p:spPr>
          <a:xfrm>
            <a:off x="2292096" y="585216"/>
            <a:ext cx="7290054" cy="1499616"/>
          </a:xfrm>
        </p:spPr>
        <p:txBody>
          <a:bodyPr>
            <a:normAutofit/>
          </a:bodyPr>
          <a:lstStyle/>
          <a:p>
            <a:r>
              <a:rPr lang="en-US" sz="4000" dirty="0">
                <a:solidFill>
                  <a:schemeClr val="bg1"/>
                </a:solidFill>
              </a:rPr>
              <a:t>Learning objectives</a:t>
            </a:r>
            <a:endParaRPr lang="en-PK" sz="4000" dirty="0">
              <a:solidFill>
                <a:schemeClr val="bg1"/>
              </a:solidFill>
            </a:endParaRPr>
          </a:p>
        </p:txBody>
      </p:sp>
      <p:graphicFrame>
        <p:nvGraphicFramePr>
          <p:cNvPr id="5" name="Content Placeholder 2">
            <a:extLst>
              <a:ext uri="{FF2B5EF4-FFF2-40B4-BE49-F238E27FC236}">
                <a16:creationId xmlns:a16="http://schemas.microsoft.com/office/drawing/2014/main" id="{C0F067C6-CBC3-47C6-B88C-1604870DEFCB}"/>
              </a:ext>
            </a:extLst>
          </p:cNvPr>
          <p:cNvGraphicFramePr>
            <a:graphicFrameLocks noGrp="1"/>
          </p:cNvGraphicFramePr>
          <p:nvPr>
            <p:ph idx="1"/>
            <p:extLst>
              <p:ext uri="{D42A27DB-BD31-4B8C-83A1-F6EECF244321}">
                <p14:modId xmlns:p14="http://schemas.microsoft.com/office/powerpoint/2010/main" val="1192780256"/>
              </p:ext>
            </p:extLst>
          </p:nvPr>
        </p:nvGraphicFramePr>
        <p:xfrm>
          <a:off x="2291954" y="2286001"/>
          <a:ext cx="7290197"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30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1491916"/>
            <a:ext cx="10471186" cy="4263991"/>
          </a:xfrm>
        </p:spPr>
        <p:txBody>
          <a:bodyPr>
            <a:noAutofit/>
          </a:bodyPr>
          <a:lstStyle/>
          <a:p>
            <a:pPr>
              <a:buFont typeface="Wingdings" panose="05000000000000000000" pitchFamily="2" charset="2"/>
              <a:buChar char="v"/>
            </a:pPr>
            <a:r>
              <a:rPr lang="en-US" sz="2800" dirty="0"/>
              <a:t>	Ensure that all </a:t>
            </a:r>
            <a:r>
              <a:rPr lang="en-US" sz="2800" b="1" dirty="0">
                <a:solidFill>
                  <a:schemeClr val="bg1">
                    <a:lumMod val="95000"/>
                    <a:lumOff val="5000"/>
                  </a:schemeClr>
                </a:solidFill>
              </a:rPr>
              <a:t>abbreviations</a:t>
            </a:r>
            <a:r>
              <a:rPr lang="en-US" sz="2800" dirty="0"/>
              <a:t> in tables are explained in the </a:t>
            </a:r>
          </a:p>
          <a:p>
            <a:pPr marL="0" indent="0">
              <a:buNone/>
            </a:pPr>
            <a:r>
              <a:rPr lang="en-US" sz="2800" dirty="0"/>
              <a:t>	legend.</a:t>
            </a:r>
          </a:p>
          <a:p>
            <a:pPr>
              <a:buFont typeface="Wingdings" panose="05000000000000000000" pitchFamily="2" charset="2"/>
              <a:buChar char="v"/>
            </a:pPr>
            <a:r>
              <a:rPr lang="en-US" sz="2800" dirty="0"/>
              <a:t>	Ensure that </a:t>
            </a:r>
            <a:r>
              <a:rPr lang="en-US" sz="2800" b="1" dirty="0">
                <a:solidFill>
                  <a:schemeClr val="bg1">
                    <a:lumMod val="95000"/>
                    <a:lumOff val="5000"/>
                  </a:schemeClr>
                </a:solidFill>
              </a:rPr>
              <a:t>drawings</a:t>
            </a:r>
            <a:r>
              <a:rPr lang="en-US" sz="2800" dirty="0"/>
              <a:t> and </a:t>
            </a:r>
            <a:r>
              <a:rPr lang="en-US" sz="2800" b="1" dirty="0">
                <a:solidFill>
                  <a:schemeClr val="bg1">
                    <a:lumMod val="95000"/>
                    <a:lumOff val="5000"/>
                  </a:schemeClr>
                </a:solidFill>
              </a:rPr>
              <a:t>photographs</a:t>
            </a:r>
            <a:r>
              <a:rPr lang="en-US" sz="2800" dirty="0"/>
              <a:t> are clear and of good</a:t>
            </a:r>
          </a:p>
          <a:p>
            <a:pPr marL="0" indent="0">
              <a:buNone/>
            </a:pPr>
            <a:r>
              <a:rPr lang="en-US" sz="2800" dirty="0"/>
              <a:t>	quality and the caption agrees with what the figure shows.</a:t>
            </a:r>
          </a:p>
          <a:p>
            <a:pPr>
              <a:buFont typeface="Wingdings" panose="05000000000000000000" pitchFamily="2" charset="2"/>
              <a:buChar char="v"/>
            </a:pPr>
            <a:r>
              <a:rPr lang="en-US" sz="2800" dirty="0"/>
              <a:t>	Check that all </a:t>
            </a:r>
            <a:r>
              <a:rPr lang="en-US" sz="2800" b="1" dirty="0">
                <a:solidFill>
                  <a:schemeClr val="bg1">
                    <a:lumMod val="95000"/>
                    <a:lumOff val="5000"/>
                  </a:schemeClr>
                </a:solidFill>
              </a:rPr>
              <a:t>references</a:t>
            </a:r>
            <a:r>
              <a:rPr lang="en-US" sz="2800" dirty="0"/>
              <a:t> in the text are also included in the</a:t>
            </a:r>
          </a:p>
          <a:p>
            <a:pPr marL="0" indent="0">
              <a:buNone/>
            </a:pPr>
            <a:r>
              <a:rPr lang="en-US" sz="2800" dirty="0"/>
              <a:t>	reference list in the correct order, and all those in the reference</a:t>
            </a:r>
          </a:p>
          <a:p>
            <a:pPr marL="0" indent="0">
              <a:buNone/>
            </a:pPr>
            <a:r>
              <a:rPr lang="en-US" sz="2800" dirty="0"/>
              <a:t>	list are mentioned in the text.</a:t>
            </a:r>
          </a:p>
          <a:p>
            <a:endParaRPr lang="en-US" sz="2800" dirty="0"/>
          </a:p>
          <a:p>
            <a:pPr marL="0" indent="0">
              <a:buNone/>
            </a:pPr>
            <a:endParaRPr lang="en-US" sz="2800" dirty="0"/>
          </a:p>
        </p:txBody>
      </p:sp>
    </p:spTree>
    <p:extLst>
      <p:ext uri="{BB962C8B-B14F-4D97-AF65-F5344CB8AC3E}">
        <p14:creationId xmlns:p14="http://schemas.microsoft.com/office/powerpoint/2010/main" val="3545079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1491916"/>
            <a:ext cx="10035299" cy="4957010"/>
          </a:xfrm>
        </p:spPr>
        <p:txBody>
          <a:bodyPr>
            <a:noAutofit/>
          </a:bodyPr>
          <a:lstStyle/>
          <a:p>
            <a:pPr>
              <a:buFont typeface="Wingdings" panose="05000000000000000000" pitchFamily="2" charset="2"/>
              <a:buChar char="v"/>
            </a:pPr>
            <a:r>
              <a:rPr lang="en-US" sz="2800" dirty="0"/>
              <a:t>	Ensure that all </a:t>
            </a:r>
            <a:r>
              <a:rPr lang="en-US" sz="2800" b="1" dirty="0">
                <a:solidFill>
                  <a:schemeClr val="bg1">
                    <a:lumMod val="95000"/>
                    <a:lumOff val="5000"/>
                  </a:schemeClr>
                </a:solidFill>
              </a:rPr>
              <a:t>references</a:t>
            </a:r>
            <a:r>
              <a:rPr lang="en-US" sz="2800" dirty="0"/>
              <a:t> are in the correct format in line with</a:t>
            </a:r>
          </a:p>
          <a:p>
            <a:pPr marL="0" indent="0">
              <a:buNone/>
            </a:pPr>
            <a:r>
              <a:rPr lang="en-US" sz="2800" dirty="0"/>
              <a:t>	journal style.</a:t>
            </a:r>
          </a:p>
          <a:p>
            <a:pPr marL="0" indent="0">
              <a:buNone/>
            </a:pPr>
            <a:endParaRPr lang="en-US" sz="2800" dirty="0"/>
          </a:p>
          <a:p>
            <a:pPr>
              <a:buFont typeface="Wingdings" panose="05000000000000000000" pitchFamily="2" charset="2"/>
              <a:buChar char="v"/>
            </a:pPr>
            <a:r>
              <a:rPr lang="en-US" sz="2800" dirty="0"/>
              <a:t>	Mark up the text ready for </a:t>
            </a:r>
            <a:r>
              <a:rPr lang="en-US" sz="2800" b="1" dirty="0">
                <a:solidFill>
                  <a:schemeClr val="bg1">
                    <a:lumMod val="95000"/>
                    <a:lumOff val="5000"/>
                  </a:schemeClr>
                </a:solidFill>
              </a:rPr>
              <a:t>layout</a:t>
            </a:r>
            <a:r>
              <a:rPr lang="en-US" sz="2800" dirty="0"/>
              <a:t> (indicate where figures,</a:t>
            </a:r>
          </a:p>
          <a:p>
            <a:pPr marL="0" indent="0">
              <a:buNone/>
            </a:pPr>
            <a:r>
              <a:rPr lang="en-US" sz="2800" dirty="0"/>
              <a:t>	tables, etc., are to appear in the text, add journal information</a:t>
            </a:r>
          </a:p>
          <a:p>
            <a:pPr marL="0" indent="0">
              <a:buNone/>
            </a:pPr>
            <a:r>
              <a:rPr lang="en-US" sz="2800" dirty="0"/>
              <a:t>	as required).</a:t>
            </a:r>
          </a:p>
          <a:p>
            <a:pPr>
              <a:buFont typeface="Wingdings" panose="05000000000000000000" pitchFamily="2" charset="2"/>
              <a:buChar char="v"/>
            </a:pPr>
            <a:endParaRPr lang="en-US" sz="2800" dirty="0"/>
          </a:p>
        </p:txBody>
      </p:sp>
    </p:spTree>
    <p:extLst>
      <p:ext uri="{BB962C8B-B14F-4D97-AF65-F5344CB8AC3E}">
        <p14:creationId xmlns:p14="http://schemas.microsoft.com/office/powerpoint/2010/main" val="1637038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986132"/>
          </a:xfrm>
        </p:spPr>
        <p:txBody>
          <a:bodyPr/>
          <a:lstStyle/>
          <a:p>
            <a:r>
              <a:rPr lang="en-US" dirty="0">
                <a:solidFill>
                  <a:srgbClr val="FFC000"/>
                </a:solidFill>
              </a:rPr>
              <a:t>SUMMARY</a:t>
            </a:r>
          </a:p>
        </p:txBody>
      </p:sp>
      <p:sp>
        <p:nvSpPr>
          <p:cNvPr id="3" name="Content Placeholder 2"/>
          <p:cNvSpPr>
            <a:spLocks noGrp="1"/>
          </p:cNvSpPr>
          <p:nvPr>
            <p:ph idx="1"/>
          </p:nvPr>
        </p:nvSpPr>
        <p:spPr>
          <a:xfrm>
            <a:off x="594805" y="1531398"/>
            <a:ext cx="11230252" cy="4023360"/>
          </a:xfrm>
        </p:spPr>
        <p:txBody>
          <a:bodyPr/>
          <a:lstStyle/>
          <a:p>
            <a:pPr>
              <a:buFont typeface="Wingdings" pitchFamily="2" charset="2"/>
              <a:buChar char="v"/>
            </a:pPr>
            <a:r>
              <a:rPr lang="en-US" dirty="0"/>
              <a:t> </a:t>
            </a:r>
            <a:r>
              <a:rPr lang="en-US" sz="2800" dirty="0"/>
              <a:t>Copy editing is the thorough examination of the mechanics of manuscript</a:t>
            </a:r>
          </a:p>
          <a:p>
            <a:pPr>
              <a:buFont typeface="Wingdings" pitchFamily="2" charset="2"/>
              <a:buChar char="v"/>
            </a:pPr>
            <a:r>
              <a:rPr lang="en-US" sz="2800" dirty="0"/>
              <a:t> It may question the credibility and validity of your journal</a:t>
            </a:r>
          </a:p>
          <a:p>
            <a:pPr>
              <a:buFont typeface="Wingdings" pitchFamily="2" charset="2"/>
              <a:buChar char="v"/>
            </a:pPr>
            <a:r>
              <a:rPr lang="en-US" sz="2800" dirty="0"/>
              <a:t> Copy editor doesn't need to be subject specialist</a:t>
            </a:r>
          </a:p>
          <a:p>
            <a:pPr>
              <a:buFont typeface="Wingdings" pitchFamily="2" charset="2"/>
              <a:buChar char="v"/>
            </a:pPr>
            <a:r>
              <a:rPr lang="en-US" sz="2800" dirty="0"/>
              <a:t> Checklist needs to be followed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092" y="3161977"/>
            <a:ext cx="475297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104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455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715" y="609414"/>
            <a:ext cx="41624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941" y="1615736"/>
            <a:ext cx="3844031" cy="384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517" y="3060207"/>
            <a:ext cx="4419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083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3123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409" y="848142"/>
            <a:ext cx="428625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173" y="1224379"/>
            <a:ext cx="4013030" cy="401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85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981" y="1399713"/>
            <a:ext cx="4762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269" y="1094558"/>
            <a:ext cx="3170238"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41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C8AB1528-2415-49D9-BBCB-EEC323DD6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595" y="643467"/>
            <a:ext cx="9688810" cy="5571066"/>
          </a:xfrm>
          <a:prstGeom prst="rect">
            <a:avLst/>
          </a:prstGeom>
        </p:spPr>
      </p:pic>
    </p:spTree>
    <p:extLst>
      <p:ext uri="{BB962C8B-B14F-4D97-AF65-F5344CB8AC3E}">
        <p14:creationId xmlns:p14="http://schemas.microsoft.com/office/powerpoint/2010/main" val="1520409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DADC49-303C-4411-8B75-14B4FB5B6212}"/>
              </a:ext>
            </a:extLst>
          </p:cNvPr>
          <p:cNvPicPr>
            <a:picLocks noChangeAspect="1"/>
          </p:cNvPicPr>
          <p:nvPr/>
        </p:nvPicPr>
        <p:blipFill>
          <a:blip r:embed="rId3"/>
          <a:stretch>
            <a:fillRect/>
          </a:stretch>
        </p:blipFill>
        <p:spPr>
          <a:xfrm>
            <a:off x="643467" y="2774695"/>
            <a:ext cx="10905066" cy="1308609"/>
          </a:xfrm>
          <a:prstGeom prst="rect">
            <a:avLst/>
          </a:prstGeom>
        </p:spPr>
      </p:pic>
      <p:grpSp>
        <p:nvGrpSpPr>
          <p:cNvPr id="19" name="Group 18">
            <a:extLst>
              <a:ext uri="{FF2B5EF4-FFF2-40B4-BE49-F238E27FC236}">
                <a16:creationId xmlns:a16="http://schemas.microsoft.com/office/drawing/2014/main" id="{51539EF8-9D49-476A-9304-55A4DAE6BD80}"/>
              </a:ext>
            </a:extLst>
          </p:cNvPr>
          <p:cNvGrpSpPr/>
          <p:nvPr/>
        </p:nvGrpSpPr>
        <p:grpSpPr>
          <a:xfrm>
            <a:off x="2127285" y="883867"/>
            <a:ext cx="6265440" cy="1201320"/>
            <a:chOff x="2127285" y="883867"/>
            <a:chExt cx="6265440" cy="120132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Ink 3">
                  <a:extLst>
                    <a:ext uri="{FF2B5EF4-FFF2-40B4-BE49-F238E27FC236}">
                      <a16:creationId xmlns:a16="http://schemas.microsoft.com/office/drawing/2014/main" id="{7831E6EA-09DC-40E0-A393-093C8F73DA0D}"/>
                    </a:ext>
                  </a:extLst>
                </p14:cNvPr>
                <p14:cNvContentPartPr/>
                <p14:nvPr/>
              </p14:nvContentPartPr>
              <p14:xfrm>
                <a:off x="2127285" y="909427"/>
                <a:ext cx="292320" cy="727920"/>
              </p14:xfrm>
            </p:contentPart>
          </mc:Choice>
          <mc:Fallback xmlns="">
            <p:pic>
              <p:nvPicPr>
                <p:cNvPr id="4" name="Ink 3">
                  <a:extLst>
                    <a:ext uri="{FF2B5EF4-FFF2-40B4-BE49-F238E27FC236}">
                      <a16:creationId xmlns:a16="http://schemas.microsoft.com/office/drawing/2014/main" id="{7831E6EA-09DC-40E0-A393-093C8F73DA0D}"/>
                    </a:ext>
                  </a:extLst>
                </p:cNvPr>
                <p:cNvPicPr/>
                <p:nvPr/>
              </p:nvPicPr>
              <p:blipFill>
                <a:blip r:embed="rId5"/>
                <a:stretch>
                  <a:fillRect/>
                </a:stretch>
              </p:blipFill>
              <p:spPr>
                <a:xfrm>
                  <a:off x="2064645" y="846427"/>
                  <a:ext cx="417960" cy="85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Ink 4">
                  <a:extLst>
                    <a:ext uri="{FF2B5EF4-FFF2-40B4-BE49-F238E27FC236}">
                      <a16:creationId xmlns:a16="http://schemas.microsoft.com/office/drawing/2014/main" id="{171AF000-56F2-42ED-B076-DCB144ACFBA7}"/>
                    </a:ext>
                  </a:extLst>
                </p14:cNvPr>
                <p14:cNvContentPartPr/>
                <p14:nvPr/>
              </p14:nvContentPartPr>
              <p14:xfrm>
                <a:off x="2509605" y="1257907"/>
                <a:ext cx="350640" cy="330840"/>
              </p14:xfrm>
            </p:contentPart>
          </mc:Choice>
          <mc:Fallback xmlns="">
            <p:pic>
              <p:nvPicPr>
                <p:cNvPr id="5" name="Ink 4">
                  <a:extLst>
                    <a:ext uri="{FF2B5EF4-FFF2-40B4-BE49-F238E27FC236}">
                      <a16:creationId xmlns:a16="http://schemas.microsoft.com/office/drawing/2014/main" id="{171AF000-56F2-42ED-B076-DCB144ACFBA7}"/>
                    </a:ext>
                  </a:extLst>
                </p:cNvPr>
                <p:cNvPicPr/>
                <p:nvPr/>
              </p:nvPicPr>
              <p:blipFill>
                <a:blip r:embed="rId7"/>
                <a:stretch>
                  <a:fillRect/>
                </a:stretch>
              </p:blipFill>
              <p:spPr>
                <a:xfrm>
                  <a:off x="2446605" y="1194907"/>
                  <a:ext cx="476280" cy="45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6" name="Ink 5">
                  <a:extLst>
                    <a:ext uri="{FF2B5EF4-FFF2-40B4-BE49-F238E27FC236}">
                      <a16:creationId xmlns:a16="http://schemas.microsoft.com/office/drawing/2014/main" id="{5E53EFD8-C0A1-469A-B5B9-F4FC0C163263}"/>
                    </a:ext>
                  </a:extLst>
                </p14:cNvPr>
                <p14:cNvContentPartPr/>
                <p14:nvPr/>
              </p14:nvContentPartPr>
              <p14:xfrm>
                <a:off x="2956365" y="1321627"/>
                <a:ext cx="221400" cy="259920"/>
              </p14:xfrm>
            </p:contentPart>
          </mc:Choice>
          <mc:Fallback xmlns="">
            <p:pic>
              <p:nvPicPr>
                <p:cNvPr id="6" name="Ink 5">
                  <a:extLst>
                    <a:ext uri="{FF2B5EF4-FFF2-40B4-BE49-F238E27FC236}">
                      <a16:creationId xmlns:a16="http://schemas.microsoft.com/office/drawing/2014/main" id="{5E53EFD8-C0A1-469A-B5B9-F4FC0C163263}"/>
                    </a:ext>
                  </a:extLst>
                </p:cNvPr>
                <p:cNvPicPr/>
                <p:nvPr/>
              </p:nvPicPr>
              <p:blipFill>
                <a:blip r:embed="rId9"/>
                <a:stretch>
                  <a:fillRect/>
                </a:stretch>
              </p:blipFill>
              <p:spPr>
                <a:xfrm>
                  <a:off x="2893725" y="1258627"/>
                  <a:ext cx="347040" cy="38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 name="Ink 6">
                  <a:extLst>
                    <a:ext uri="{FF2B5EF4-FFF2-40B4-BE49-F238E27FC236}">
                      <a16:creationId xmlns:a16="http://schemas.microsoft.com/office/drawing/2014/main" id="{96E65A18-7F7D-4D4F-ADB2-002D46A303AB}"/>
                    </a:ext>
                  </a:extLst>
                </p14:cNvPr>
                <p14:cNvContentPartPr/>
                <p14:nvPr/>
              </p14:nvContentPartPr>
              <p14:xfrm>
                <a:off x="3305925" y="1316947"/>
                <a:ext cx="218880" cy="235800"/>
              </p14:xfrm>
            </p:contentPart>
          </mc:Choice>
          <mc:Fallback xmlns="">
            <p:pic>
              <p:nvPicPr>
                <p:cNvPr id="7" name="Ink 6">
                  <a:extLst>
                    <a:ext uri="{FF2B5EF4-FFF2-40B4-BE49-F238E27FC236}">
                      <a16:creationId xmlns:a16="http://schemas.microsoft.com/office/drawing/2014/main" id="{96E65A18-7F7D-4D4F-ADB2-002D46A303AB}"/>
                    </a:ext>
                  </a:extLst>
                </p:cNvPr>
                <p:cNvPicPr/>
                <p:nvPr/>
              </p:nvPicPr>
              <p:blipFill>
                <a:blip r:embed="rId11"/>
                <a:stretch>
                  <a:fillRect/>
                </a:stretch>
              </p:blipFill>
              <p:spPr>
                <a:xfrm>
                  <a:off x="3243285" y="1254307"/>
                  <a:ext cx="344520" cy="361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Ink 8">
                  <a:extLst>
                    <a:ext uri="{FF2B5EF4-FFF2-40B4-BE49-F238E27FC236}">
                      <a16:creationId xmlns:a16="http://schemas.microsoft.com/office/drawing/2014/main" id="{FA8477A2-9FFA-443B-A52A-7743581FD471}"/>
                    </a:ext>
                  </a:extLst>
                </p14:cNvPr>
                <p14:cNvContentPartPr/>
                <p14:nvPr/>
              </p14:nvContentPartPr>
              <p14:xfrm>
                <a:off x="3786885" y="883867"/>
                <a:ext cx="333360" cy="970560"/>
              </p14:xfrm>
            </p:contentPart>
          </mc:Choice>
          <mc:Fallback xmlns="">
            <p:pic>
              <p:nvPicPr>
                <p:cNvPr id="9" name="Ink 8">
                  <a:extLst>
                    <a:ext uri="{FF2B5EF4-FFF2-40B4-BE49-F238E27FC236}">
                      <a16:creationId xmlns:a16="http://schemas.microsoft.com/office/drawing/2014/main" id="{FA8477A2-9FFA-443B-A52A-7743581FD471}"/>
                    </a:ext>
                  </a:extLst>
                </p:cNvPr>
                <p:cNvPicPr/>
                <p:nvPr/>
              </p:nvPicPr>
              <p:blipFill>
                <a:blip r:embed="rId13"/>
                <a:stretch>
                  <a:fillRect/>
                </a:stretch>
              </p:blipFill>
              <p:spPr>
                <a:xfrm>
                  <a:off x="3724245" y="820867"/>
                  <a:ext cx="459000" cy="1096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Ink 10">
                  <a:extLst>
                    <a:ext uri="{FF2B5EF4-FFF2-40B4-BE49-F238E27FC236}">
                      <a16:creationId xmlns:a16="http://schemas.microsoft.com/office/drawing/2014/main" id="{26A00477-40E0-44BD-9A85-7E4886CEFDFD}"/>
                    </a:ext>
                  </a:extLst>
                </p14:cNvPr>
                <p14:cNvContentPartPr/>
                <p14:nvPr/>
              </p14:nvContentPartPr>
              <p14:xfrm>
                <a:off x="3728925" y="1419547"/>
                <a:ext cx="307440" cy="95760"/>
              </p14:xfrm>
            </p:contentPart>
          </mc:Choice>
          <mc:Fallback xmlns="">
            <p:pic>
              <p:nvPicPr>
                <p:cNvPr id="11" name="Ink 10">
                  <a:extLst>
                    <a:ext uri="{FF2B5EF4-FFF2-40B4-BE49-F238E27FC236}">
                      <a16:creationId xmlns:a16="http://schemas.microsoft.com/office/drawing/2014/main" id="{26A00477-40E0-44BD-9A85-7E4886CEFDFD}"/>
                    </a:ext>
                  </a:extLst>
                </p:cNvPr>
                <p:cNvPicPr/>
                <p:nvPr/>
              </p:nvPicPr>
              <p:blipFill>
                <a:blip r:embed="rId15"/>
                <a:stretch>
                  <a:fillRect/>
                </a:stretch>
              </p:blipFill>
              <p:spPr>
                <a:xfrm>
                  <a:off x="3666285" y="1356547"/>
                  <a:ext cx="43308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2" name="Ink 11">
                  <a:extLst>
                    <a:ext uri="{FF2B5EF4-FFF2-40B4-BE49-F238E27FC236}">
                      <a16:creationId xmlns:a16="http://schemas.microsoft.com/office/drawing/2014/main" id="{0AA9B937-5671-4193-9F3F-4B1DAE2C6E84}"/>
                    </a:ext>
                  </a:extLst>
                </p14:cNvPr>
                <p14:cNvContentPartPr/>
                <p14:nvPr/>
              </p14:nvContentPartPr>
              <p14:xfrm>
                <a:off x="4309245" y="1455907"/>
                <a:ext cx="144720" cy="50400"/>
              </p14:xfrm>
            </p:contentPart>
          </mc:Choice>
          <mc:Fallback xmlns="">
            <p:pic>
              <p:nvPicPr>
                <p:cNvPr id="12" name="Ink 11">
                  <a:extLst>
                    <a:ext uri="{FF2B5EF4-FFF2-40B4-BE49-F238E27FC236}">
                      <a16:creationId xmlns:a16="http://schemas.microsoft.com/office/drawing/2014/main" id="{0AA9B937-5671-4193-9F3F-4B1DAE2C6E84}"/>
                    </a:ext>
                  </a:extLst>
                </p:cNvPr>
                <p:cNvPicPr/>
                <p:nvPr/>
              </p:nvPicPr>
              <p:blipFill>
                <a:blip r:embed="rId17"/>
                <a:stretch>
                  <a:fillRect/>
                </a:stretch>
              </p:blipFill>
              <p:spPr>
                <a:xfrm>
                  <a:off x="4246245" y="1392907"/>
                  <a:ext cx="270360" cy="176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3" name="Ink 12">
                  <a:extLst>
                    <a:ext uri="{FF2B5EF4-FFF2-40B4-BE49-F238E27FC236}">
                      <a16:creationId xmlns:a16="http://schemas.microsoft.com/office/drawing/2014/main" id="{7B652153-9F49-4F3E-B1F2-6F1EE806B38D}"/>
                    </a:ext>
                  </a:extLst>
                </p14:cNvPr>
                <p14:cNvContentPartPr/>
                <p14:nvPr/>
              </p14:nvContentPartPr>
              <p14:xfrm>
                <a:off x="4732605" y="1179427"/>
                <a:ext cx="775440" cy="387000"/>
              </p14:xfrm>
            </p:contentPart>
          </mc:Choice>
          <mc:Fallback xmlns="">
            <p:pic>
              <p:nvPicPr>
                <p:cNvPr id="13" name="Ink 12">
                  <a:extLst>
                    <a:ext uri="{FF2B5EF4-FFF2-40B4-BE49-F238E27FC236}">
                      <a16:creationId xmlns:a16="http://schemas.microsoft.com/office/drawing/2014/main" id="{7B652153-9F49-4F3E-B1F2-6F1EE806B38D}"/>
                    </a:ext>
                  </a:extLst>
                </p:cNvPr>
                <p:cNvPicPr/>
                <p:nvPr/>
              </p:nvPicPr>
              <p:blipFill>
                <a:blip r:embed="rId19"/>
                <a:stretch>
                  <a:fillRect/>
                </a:stretch>
              </p:blipFill>
              <p:spPr>
                <a:xfrm>
                  <a:off x="4669605" y="1116787"/>
                  <a:ext cx="901080" cy="51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4" name="Ink 13">
                  <a:extLst>
                    <a:ext uri="{FF2B5EF4-FFF2-40B4-BE49-F238E27FC236}">
                      <a16:creationId xmlns:a16="http://schemas.microsoft.com/office/drawing/2014/main" id="{3C166F63-BB6F-4029-A894-44A32B0147B7}"/>
                    </a:ext>
                  </a:extLst>
                </p14:cNvPr>
                <p14:cNvContentPartPr/>
                <p14:nvPr/>
              </p14:nvContentPartPr>
              <p14:xfrm>
                <a:off x="5615325" y="1296067"/>
                <a:ext cx="598320" cy="267480"/>
              </p14:xfrm>
            </p:contentPart>
          </mc:Choice>
          <mc:Fallback xmlns="">
            <p:pic>
              <p:nvPicPr>
                <p:cNvPr id="14" name="Ink 13">
                  <a:extLst>
                    <a:ext uri="{FF2B5EF4-FFF2-40B4-BE49-F238E27FC236}">
                      <a16:creationId xmlns:a16="http://schemas.microsoft.com/office/drawing/2014/main" id="{3C166F63-BB6F-4029-A894-44A32B0147B7}"/>
                    </a:ext>
                  </a:extLst>
                </p:cNvPr>
                <p:cNvPicPr/>
                <p:nvPr/>
              </p:nvPicPr>
              <p:blipFill>
                <a:blip r:embed="rId21"/>
                <a:stretch>
                  <a:fillRect/>
                </a:stretch>
              </p:blipFill>
              <p:spPr>
                <a:xfrm>
                  <a:off x="5552685" y="1233067"/>
                  <a:ext cx="723960" cy="39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5" name="Ink 14">
                  <a:extLst>
                    <a:ext uri="{FF2B5EF4-FFF2-40B4-BE49-F238E27FC236}">
                      <a16:creationId xmlns:a16="http://schemas.microsoft.com/office/drawing/2014/main" id="{29AD4DBD-8455-4EA5-9495-C6D496B3D3B8}"/>
                    </a:ext>
                  </a:extLst>
                </p14:cNvPr>
                <p14:cNvContentPartPr/>
                <p14:nvPr/>
              </p14:nvContentPartPr>
              <p14:xfrm>
                <a:off x="6247845" y="982867"/>
                <a:ext cx="746280" cy="540720"/>
              </p14:xfrm>
            </p:contentPart>
          </mc:Choice>
          <mc:Fallback xmlns="">
            <p:pic>
              <p:nvPicPr>
                <p:cNvPr id="15" name="Ink 14">
                  <a:extLst>
                    <a:ext uri="{FF2B5EF4-FFF2-40B4-BE49-F238E27FC236}">
                      <a16:creationId xmlns:a16="http://schemas.microsoft.com/office/drawing/2014/main" id="{29AD4DBD-8455-4EA5-9495-C6D496B3D3B8}"/>
                    </a:ext>
                  </a:extLst>
                </p:cNvPr>
                <p:cNvPicPr/>
                <p:nvPr/>
              </p:nvPicPr>
              <p:blipFill>
                <a:blip r:embed="rId23"/>
                <a:stretch>
                  <a:fillRect/>
                </a:stretch>
              </p:blipFill>
              <p:spPr>
                <a:xfrm>
                  <a:off x="6185205" y="920227"/>
                  <a:ext cx="871920" cy="66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6" name="Ink 15">
                  <a:extLst>
                    <a:ext uri="{FF2B5EF4-FFF2-40B4-BE49-F238E27FC236}">
                      <a16:creationId xmlns:a16="http://schemas.microsoft.com/office/drawing/2014/main" id="{C7E1D771-EB4F-49BF-88AA-7DC11913F769}"/>
                    </a:ext>
                  </a:extLst>
                </p14:cNvPr>
                <p14:cNvContentPartPr/>
                <p14:nvPr/>
              </p14:nvContentPartPr>
              <p14:xfrm>
                <a:off x="6924645" y="1070347"/>
                <a:ext cx="32040" cy="12240"/>
              </p14:xfrm>
            </p:contentPart>
          </mc:Choice>
          <mc:Fallback xmlns="">
            <p:pic>
              <p:nvPicPr>
                <p:cNvPr id="16" name="Ink 15">
                  <a:extLst>
                    <a:ext uri="{FF2B5EF4-FFF2-40B4-BE49-F238E27FC236}">
                      <a16:creationId xmlns:a16="http://schemas.microsoft.com/office/drawing/2014/main" id="{C7E1D771-EB4F-49BF-88AA-7DC11913F769}"/>
                    </a:ext>
                  </a:extLst>
                </p:cNvPr>
                <p:cNvPicPr/>
                <p:nvPr/>
              </p:nvPicPr>
              <p:blipFill>
                <a:blip r:embed="rId25"/>
                <a:stretch>
                  <a:fillRect/>
                </a:stretch>
              </p:blipFill>
              <p:spPr>
                <a:xfrm>
                  <a:off x="6862005" y="1007347"/>
                  <a:ext cx="157680" cy="13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7" name="Ink 16">
                  <a:extLst>
                    <a:ext uri="{FF2B5EF4-FFF2-40B4-BE49-F238E27FC236}">
                      <a16:creationId xmlns:a16="http://schemas.microsoft.com/office/drawing/2014/main" id="{69FC66C3-013E-461A-B18F-66060A74A1A5}"/>
                    </a:ext>
                  </a:extLst>
                </p14:cNvPr>
                <p14:cNvContentPartPr/>
                <p14:nvPr/>
              </p14:nvContentPartPr>
              <p14:xfrm>
                <a:off x="7187445" y="1266187"/>
                <a:ext cx="371880" cy="298800"/>
              </p14:xfrm>
            </p:contentPart>
          </mc:Choice>
          <mc:Fallback xmlns="">
            <p:pic>
              <p:nvPicPr>
                <p:cNvPr id="17" name="Ink 16">
                  <a:extLst>
                    <a:ext uri="{FF2B5EF4-FFF2-40B4-BE49-F238E27FC236}">
                      <a16:creationId xmlns:a16="http://schemas.microsoft.com/office/drawing/2014/main" id="{69FC66C3-013E-461A-B18F-66060A74A1A5}"/>
                    </a:ext>
                  </a:extLst>
                </p:cNvPr>
                <p:cNvPicPr/>
                <p:nvPr/>
              </p:nvPicPr>
              <p:blipFill>
                <a:blip r:embed="rId27"/>
                <a:stretch>
                  <a:fillRect/>
                </a:stretch>
              </p:blipFill>
              <p:spPr>
                <a:xfrm>
                  <a:off x="7124445" y="1203547"/>
                  <a:ext cx="497520" cy="42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8" name="Ink 17">
                  <a:extLst>
                    <a:ext uri="{FF2B5EF4-FFF2-40B4-BE49-F238E27FC236}">
                      <a16:creationId xmlns:a16="http://schemas.microsoft.com/office/drawing/2014/main" id="{F0BBD329-44A6-4179-9905-BD4E7DB07B06}"/>
                    </a:ext>
                  </a:extLst>
                </p14:cNvPr>
                <p14:cNvContentPartPr/>
                <p14:nvPr/>
              </p14:nvContentPartPr>
              <p14:xfrm>
                <a:off x="7690365" y="1247827"/>
                <a:ext cx="702360" cy="837360"/>
              </p14:xfrm>
            </p:contentPart>
          </mc:Choice>
          <mc:Fallback xmlns="">
            <p:pic>
              <p:nvPicPr>
                <p:cNvPr id="18" name="Ink 17">
                  <a:extLst>
                    <a:ext uri="{FF2B5EF4-FFF2-40B4-BE49-F238E27FC236}">
                      <a16:creationId xmlns:a16="http://schemas.microsoft.com/office/drawing/2014/main" id="{F0BBD329-44A6-4179-9905-BD4E7DB07B06}"/>
                    </a:ext>
                  </a:extLst>
                </p:cNvPr>
                <p:cNvPicPr/>
                <p:nvPr/>
              </p:nvPicPr>
              <p:blipFill>
                <a:blip r:embed="rId29"/>
                <a:stretch>
                  <a:fillRect/>
                </a:stretch>
              </p:blipFill>
              <p:spPr>
                <a:xfrm>
                  <a:off x="7627725" y="1184827"/>
                  <a:ext cx="828000" cy="963000"/>
                </a:xfrm>
                <a:prstGeom prst="rect">
                  <a:avLst/>
                </a:prstGeom>
              </p:spPr>
            </p:pic>
          </mc:Fallback>
        </mc:AlternateContent>
      </p:grpSp>
      <p:pic>
        <p:nvPicPr>
          <p:cNvPr id="21" name="Picture 20">
            <a:extLst>
              <a:ext uri="{FF2B5EF4-FFF2-40B4-BE49-F238E27FC236}">
                <a16:creationId xmlns:a16="http://schemas.microsoft.com/office/drawing/2014/main" id="{DBC4767E-A4F3-4815-99F3-890EB788200C}"/>
              </a:ext>
            </a:extLst>
          </p:cNvPr>
          <p:cNvPicPr>
            <a:picLocks noChangeAspect="1"/>
          </p:cNvPicPr>
          <p:nvPr/>
        </p:nvPicPr>
        <p:blipFill>
          <a:blip r:embed="rId30"/>
          <a:stretch>
            <a:fillRect/>
          </a:stretch>
        </p:blipFill>
        <p:spPr>
          <a:xfrm>
            <a:off x="2525282" y="4241477"/>
            <a:ext cx="5867443" cy="1857389"/>
          </a:xfrm>
          <a:prstGeom prst="rect">
            <a:avLst/>
          </a:prstGeom>
        </p:spPr>
      </p:pic>
    </p:spTree>
    <p:extLst>
      <p:ext uri="{BB962C8B-B14F-4D97-AF65-F5344CB8AC3E}">
        <p14:creationId xmlns:p14="http://schemas.microsoft.com/office/powerpoint/2010/main" val="2702861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9661BA-B11E-4CC0-B653-DA43E5DE8720}"/>
              </a:ext>
            </a:extLst>
          </p:cNvPr>
          <p:cNvSpPr txBox="1"/>
          <p:nvPr/>
        </p:nvSpPr>
        <p:spPr>
          <a:xfrm>
            <a:off x="1577446" y="368968"/>
            <a:ext cx="9048218" cy="5951621"/>
          </a:xfrm>
          <a:prstGeom prst="rect">
            <a:avLst/>
          </a:prstGeom>
        </p:spPr>
        <p:txBody>
          <a:bodyPr vert="horz" lIns="91440" tIns="45720" rIns="91440" bIns="45720" rtlCol="0" anchor="ctr">
            <a:normAutofit/>
          </a:bodyPr>
          <a:lstStyle/>
          <a:p>
            <a:pPr defTabSz="914400">
              <a:lnSpc>
                <a:spcPct val="120000"/>
              </a:lnSpc>
              <a:spcAft>
                <a:spcPts val="600"/>
              </a:spcAft>
              <a:buSzPct val="125000"/>
            </a:pPr>
            <a:r>
              <a:rPr lang="en-US" sz="2400" dirty="0">
                <a:solidFill>
                  <a:schemeClr val="bg1"/>
                </a:solidFill>
              </a:rPr>
              <a:t>EDITING:</a:t>
            </a:r>
            <a:r>
              <a:rPr lang="en-US" sz="2400" dirty="0">
                <a:solidFill>
                  <a:srgbClr val="FFFFFF"/>
                </a:solidFill>
              </a:rPr>
              <a:t> A Complex process</a:t>
            </a:r>
          </a:p>
          <a:p>
            <a:pPr indent="-228600" defTabSz="914400">
              <a:lnSpc>
                <a:spcPct val="120000"/>
              </a:lnSpc>
              <a:spcAft>
                <a:spcPts val="600"/>
              </a:spcAft>
              <a:buSzPct val="125000"/>
              <a:buFont typeface="Arial" panose="020B0604020202020204" pitchFamily="34" charset="0"/>
              <a:buChar char="•"/>
            </a:pPr>
            <a:r>
              <a:rPr lang="en-US" sz="2400" dirty="0">
                <a:solidFill>
                  <a:srgbClr val="FFFFFF"/>
                </a:solidFill>
              </a:rPr>
              <a:t>Critical part of process  Rough draft to Final Version</a:t>
            </a:r>
          </a:p>
          <a:p>
            <a:pPr indent="-228600" defTabSz="914400">
              <a:lnSpc>
                <a:spcPct val="120000"/>
              </a:lnSpc>
              <a:spcAft>
                <a:spcPts val="600"/>
              </a:spcAft>
              <a:buSzPct val="125000"/>
              <a:buFont typeface="Arial" panose="020B0604020202020204" pitchFamily="34" charset="0"/>
              <a:buChar char="•"/>
            </a:pPr>
            <a:r>
              <a:rPr lang="en-US" sz="2400" dirty="0">
                <a:solidFill>
                  <a:schemeClr val="bg1"/>
                </a:solidFill>
              </a:rPr>
              <a:t>Different Types </a:t>
            </a:r>
            <a:r>
              <a:rPr lang="en-US" sz="2400" dirty="0">
                <a:solidFill>
                  <a:srgbClr val="FFFFFF"/>
                </a:solidFill>
              </a:rPr>
              <a:t>– 5 Major types</a:t>
            </a:r>
          </a:p>
          <a:p>
            <a:pPr defTabSz="914400">
              <a:lnSpc>
                <a:spcPct val="120000"/>
              </a:lnSpc>
              <a:spcAft>
                <a:spcPts val="600"/>
              </a:spcAft>
              <a:buSzPct val="125000"/>
            </a:pPr>
            <a:r>
              <a:rPr lang="en-US" sz="2400" dirty="0">
                <a:solidFill>
                  <a:srgbClr val="FFFFFF"/>
                </a:solidFill>
              </a:rPr>
              <a:t>1. Developmental, Substantive or Content Editing</a:t>
            </a:r>
          </a:p>
          <a:p>
            <a:pPr defTabSz="914400">
              <a:lnSpc>
                <a:spcPct val="120000"/>
              </a:lnSpc>
              <a:spcAft>
                <a:spcPts val="600"/>
              </a:spcAft>
              <a:buSzPct val="125000"/>
            </a:pPr>
            <a:r>
              <a:rPr lang="en-US" sz="2400" dirty="0">
                <a:solidFill>
                  <a:srgbClr val="FFFFFF"/>
                </a:solidFill>
              </a:rPr>
              <a:t>2. Structural Editing</a:t>
            </a:r>
          </a:p>
          <a:p>
            <a:pPr defTabSz="914400">
              <a:lnSpc>
                <a:spcPct val="120000"/>
              </a:lnSpc>
              <a:spcAft>
                <a:spcPts val="600"/>
              </a:spcAft>
              <a:buSzPct val="125000"/>
            </a:pPr>
            <a:r>
              <a:rPr lang="en-US" sz="2400" dirty="0">
                <a:solidFill>
                  <a:srgbClr val="FFFFFF"/>
                </a:solidFill>
              </a:rPr>
              <a:t>3. Copy Editing</a:t>
            </a:r>
          </a:p>
          <a:p>
            <a:pPr defTabSz="914400">
              <a:lnSpc>
                <a:spcPct val="120000"/>
              </a:lnSpc>
              <a:spcAft>
                <a:spcPts val="600"/>
              </a:spcAft>
              <a:buSzPct val="125000"/>
            </a:pPr>
            <a:r>
              <a:rPr lang="en-US" sz="2400" dirty="0">
                <a:solidFill>
                  <a:srgbClr val="FFFFFF"/>
                </a:solidFill>
              </a:rPr>
              <a:t>4. Line Editing</a:t>
            </a:r>
          </a:p>
          <a:p>
            <a:pPr defTabSz="914400">
              <a:lnSpc>
                <a:spcPct val="120000"/>
              </a:lnSpc>
              <a:spcAft>
                <a:spcPts val="600"/>
              </a:spcAft>
              <a:buSzPct val="125000"/>
            </a:pPr>
            <a:r>
              <a:rPr lang="en-US" sz="2400" dirty="0">
                <a:solidFill>
                  <a:srgbClr val="FFFFFF"/>
                </a:solidFill>
              </a:rPr>
              <a:t>5. Mechanical Editing</a:t>
            </a:r>
          </a:p>
          <a:p>
            <a:pPr defTabSz="914400">
              <a:lnSpc>
                <a:spcPct val="120000"/>
              </a:lnSpc>
              <a:spcAft>
                <a:spcPts val="600"/>
              </a:spcAft>
              <a:buSzPct val="125000"/>
            </a:pPr>
            <a:endParaRPr lang="en-US" sz="2400" dirty="0">
              <a:solidFill>
                <a:srgbClr val="FFFFFF"/>
              </a:solidFill>
            </a:endParaRPr>
          </a:p>
          <a:p>
            <a:pPr marL="342900" indent="-342900" defTabSz="914400">
              <a:lnSpc>
                <a:spcPct val="120000"/>
              </a:lnSpc>
              <a:spcAft>
                <a:spcPts val="600"/>
              </a:spcAft>
              <a:buSzPct val="125000"/>
              <a:buFont typeface="Arial" panose="020B0604020202020204" pitchFamily="34" charset="0"/>
              <a:buChar char="•"/>
            </a:pPr>
            <a:r>
              <a:rPr lang="en-US" sz="2400" dirty="0">
                <a:solidFill>
                  <a:srgbClr val="FFFFFF"/>
                </a:solidFill>
              </a:rPr>
              <a:t>Overlaps</a:t>
            </a:r>
          </a:p>
          <a:p>
            <a:pPr indent="-228600" defTabSz="914400">
              <a:lnSpc>
                <a:spcPct val="120000"/>
              </a:lnSpc>
              <a:spcAft>
                <a:spcPts val="600"/>
              </a:spcAft>
              <a:buSzPct val="125000"/>
              <a:buFont typeface="Arial" panose="020B0604020202020204" pitchFamily="34" charset="0"/>
              <a:buChar char="•"/>
            </a:pPr>
            <a:endParaRPr lang="en-US" sz="2400" dirty="0">
              <a:solidFill>
                <a:srgbClr val="FFFFFF"/>
              </a:solidFill>
            </a:endParaRPr>
          </a:p>
        </p:txBody>
      </p:sp>
    </p:spTree>
    <p:extLst>
      <p:ext uri="{BB962C8B-B14F-4D97-AF65-F5344CB8AC3E}">
        <p14:creationId xmlns:p14="http://schemas.microsoft.com/office/powerpoint/2010/main" val="32606212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2" y="643467"/>
            <a:ext cx="2561709" cy="5571066"/>
          </a:xfrm>
        </p:spPr>
        <p:txBody>
          <a:bodyPr>
            <a:normAutofit/>
          </a:bodyPr>
          <a:lstStyle/>
          <a:p>
            <a:r>
              <a:rPr lang="en-US" dirty="0">
                <a:solidFill>
                  <a:srgbClr val="FFFFFF"/>
                </a:solidFill>
              </a:rPr>
              <a:t>being a good editor </a:t>
            </a:r>
          </a:p>
        </p:txBody>
      </p:sp>
      <p:graphicFrame>
        <p:nvGraphicFramePr>
          <p:cNvPr id="5" name="Content Placeholder 2">
            <a:extLst>
              <a:ext uri="{FF2B5EF4-FFF2-40B4-BE49-F238E27FC236}">
                <a16:creationId xmlns:a16="http://schemas.microsoft.com/office/drawing/2014/main" id="{1C44E4DD-BB5C-406C-A897-614A159CB2FA}"/>
              </a:ext>
            </a:extLst>
          </p:cNvPr>
          <p:cNvGraphicFramePr>
            <a:graphicFrameLocks noGrp="1"/>
          </p:cNvGraphicFramePr>
          <p:nvPr>
            <p:ph idx="1"/>
            <p:extLst>
              <p:ext uri="{D42A27DB-BD31-4B8C-83A1-F6EECF244321}">
                <p14:modId xmlns:p14="http://schemas.microsoft.com/office/powerpoint/2010/main" val="3015400380"/>
              </p:ext>
            </p:extLst>
          </p:nvPr>
        </p:nvGraphicFramePr>
        <p:xfrm>
          <a:off x="4568311" y="433137"/>
          <a:ext cx="6260110" cy="6079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9306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E6BD1-A484-4038-A9C6-F9C2BA7FC9EB}"/>
              </a:ext>
            </a:extLst>
          </p:cNvPr>
          <p:cNvPicPr>
            <a:picLocks noChangeAspect="1"/>
          </p:cNvPicPr>
          <p:nvPr/>
        </p:nvPicPr>
        <p:blipFill>
          <a:blip r:embed="rId2"/>
          <a:stretch>
            <a:fillRect/>
          </a:stretch>
        </p:blipFill>
        <p:spPr>
          <a:xfrm>
            <a:off x="643467" y="1847766"/>
            <a:ext cx="10905066" cy="3162468"/>
          </a:xfrm>
          <a:prstGeom prst="rect">
            <a:avLst/>
          </a:prstGeom>
        </p:spPr>
      </p:pic>
    </p:spTree>
    <p:extLst>
      <p:ext uri="{BB962C8B-B14F-4D97-AF65-F5344CB8AC3E}">
        <p14:creationId xmlns:p14="http://schemas.microsoft.com/office/powerpoint/2010/main" val="4275596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1131" y="832586"/>
            <a:ext cx="9720071" cy="3049603"/>
          </a:xfrm>
        </p:spPr>
        <p:txBody>
          <a:bodyPr>
            <a:normAutofit fontScale="85000" lnSpcReduction="20000"/>
          </a:bodyPr>
          <a:lstStyle/>
          <a:p>
            <a:pPr algn="ctr"/>
            <a:endParaRPr lang="en-US" sz="6600" b="1" i="1" dirty="0">
              <a:solidFill>
                <a:srgbClr val="FF0000"/>
              </a:solidFill>
            </a:endParaRPr>
          </a:p>
          <a:p>
            <a:pPr algn="ctr"/>
            <a:endParaRPr lang="en-US" sz="6600" b="1" i="1" dirty="0">
              <a:solidFill>
                <a:srgbClr val="FF0000"/>
              </a:solidFill>
            </a:endParaRPr>
          </a:p>
          <a:p>
            <a:pPr marL="0" indent="0" algn="ctr">
              <a:buNone/>
            </a:pPr>
            <a:r>
              <a:rPr lang="en-US" sz="6600" b="1" i="1" dirty="0">
                <a:solidFill>
                  <a:srgbClr val="FF0000"/>
                </a:solidFill>
              </a:rPr>
              <a:t>THANK YOU</a:t>
            </a:r>
          </a:p>
        </p:txBody>
      </p:sp>
    </p:spTree>
    <p:extLst>
      <p:ext uri="{BB962C8B-B14F-4D97-AF65-F5344CB8AC3E}">
        <p14:creationId xmlns:p14="http://schemas.microsoft.com/office/powerpoint/2010/main" val="141717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5106B-2274-47B7-867B-F9D49A9D3A33}"/>
              </a:ext>
            </a:extLst>
          </p:cNvPr>
          <p:cNvPicPr>
            <a:picLocks noChangeAspect="1"/>
          </p:cNvPicPr>
          <p:nvPr/>
        </p:nvPicPr>
        <p:blipFill>
          <a:blip r:embed="rId2"/>
          <a:stretch>
            <a:fillRect/>
          </a:stretch>
        </p:blipFill>
        <p:spPr>
          <a:xfrm>
            <a:off x="4711778" y="1269806"/>
            <a:ext cx="6844045" cy="434596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4ED2EF8-7DDD-4A84-8613-C720A2D6543E}"/>
                  </a:ext>
                </a:extLst>
              </p14:cNvPr>
              <p14:cNvContentPartPr/>
              <p14:nvPr/>
            </p14:nvContentPartPr>
            <p14:xfrm>
              <a:off x="2426085" y="2686387"/>
              <a:ext cx="26640" cy="54360"/>
            </p14:xfrm>
          </p:contentPart>
        </mc:Choice>
        <mc:Fallback xmlns="">
          <p:pic>
            <p:nvPicPr>
              <p:cNvPr id="6" name="Ink 5">
                <a:extLst>
                  <a:ext uri="{FF2B5EF4-FFF2-40B4-BE49-F238E27FC236}">
                    <a16:creationId xmlns:a16="http://schemas.microsoft.com/office/drawing/2014/main" id="{D4ED2EF8-7DDD-4A84-8613-C720A2D6543E}"/>
                  </a:ext>
                </a:extLst>
              </p:cNvPr>
              <p:cNvPicPr/>
              <p:nvPr/>
            </p:nvPicPr>
            <p:blipFill>
              <a:blip r:embed="rId4"/>
              <a:stretch>
                <a:fillRect/>
              </a:stretch>
            </p:blipFill>
            <p:spPr>
              <a:xfrm>
                <a:off x="2363445" y="2623387"/>
                <a:ext cx="152280" cy="180000"/>
              </a:xfrm>
              <a:prstGeom prst="rect">
                <a:avLst/>
              </a:prstGeom>
            </p:spPr>
          </p:pic>
        </mc:Fallback>
      </mc:AlternateContent>
      <p:pic>
        <p:nvPicPr>
          <p:cNvPr id="8" name="Picture 7">
            <a:extLst>
              <a:ext uri="{FF2B5EF4-FFF2-40B4-BE49-F238E27FC236}">
                <a16:creationId xmlns:a16="http://schemas.microsoft.com/office/drawing/2014/main" id="{C2EC14EC-B6A8-494D-8EC9-6B580A418899}"/>
              </a:ext>
            </a:extLst>
          </p:cNvPr>
          <p:cNvPicPr>
            <a:picLocks noChangeAspect="1"/>
          </p:cNvPicPr>
          <p:nvPr/>
        </p:nvPicPr>
        <p:blipFill>
          <a:blip r:embed="rId5"/>
          <a:stretch>
            <a:fillRect/>
          </a:stretch>
        </p:blipFill>
        <p:spPr>
          <a:xfrm>
            <a:off x="986738" y="1144000"/>
            <a:ext cx="3428099" cy="4932911"/>
          </a:xfrm>
          <a:prstGeom prst="rect">
            <a:avLst/>
          </a:prstGeom>
        </p:spPr>
      </p:pic>
    </p:spTree>
    <p:extLst>
      <p:ext uri="{BB962C8B-B14F-4D97-AF65-F5344CB8AC3E}">
        <p14:creationId xmlns:p14="http://schemas.microsoft.com/office/powerpoint/2010/main" val="180590554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260CBD62-A3F6-4828-A3E4-7D551C969B9D}"/>
              </a:ext>
            </a:extLst>
          </p:cNvPr>
          <p:cNvSpPr>
            <a:spLocks noGrp="1"/>
          </p:cNvSpPr>
          <p:nvPr>
            <p:ph type="title"/>
          </p:nvPr>
        </p:nvSpPr>
        <p:spPr>
          <a:xfrm>
            <a:off x="853330" y="1134681"/>
            <a:ext cx="2743310" cy="4255025"/>
          </a:xfrm>
        </p:spPr>
        <p:txBody>
          <a:bodyPr>
            <a:normAutofit/>
          </a:bodyPr>
          <a:lstStyle/>
          <a:p>
            <a:r>
              <a:rPr lang="en-US" dirty="0">
                <a:solidFill>
                  <a:srgbClr val="FFFFFF"/>
                </a:solidFill>
              </a:rPr>
              <a:t>Questions to ask in editing</a:t>
            </a:r>
          </a:p>
        </p:txBody>
      </p:sp>
      <p:graphicFrame>
        <p:nvGraphicFramePr>
          <p:cNvPr id="5" name="Content Placeholder 2">
            <a:extLst>
              <a:ext uri="{FF2B5EF4-FFF2-40B4-BE49-F238E27FC236}">
                <a16:creationId xmlns:a16="http://schemas.microsoft.com/office/drawing/2014/main" id="{4CDC1DA0-6313-4BCB-B739-53607922ED42}"/>
              </a:ext>
            </a:extLst>
          </p:cNvPr>
          <p:cNvGraphicFramePr>
            <a:graphicFrameLocks noGrp="1"/>
          </p:cNvGraphicFramePr>
          <p:nvPr>
            <p:ph idx="1"/>
            <p:extLst>
              <p:ext uri="{D42A27DB-BD31-4B8C-83A1-F6EECF244321}">
                <p14:modId xmlns:p14="http://schemas.microsoft.com/office/powerpoint/2010/main" val="2605651780"/>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7495965"/>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2553</TotalTime>
  <Words>2351</Words>
  <Application>Microsoft Office PowerPoint</Application>
  <PresentationFormat>Widescreen</PresentationFormat>
  <Paragraphs>288</Paragraphs>
  <Slides>72</Slides>
  <Notes>0</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Source Sans Pro</vt:lpstr>
      <vt:lpstr>Tw Cen MT</vt:lpstr>
      <vt:lpstr>Wingdings</vt:lpstr>
      <vt:lpstr>Circuit</vt:lpstr>
      <vt:lpstr>Editing for Medical Journals</vt:lpstr>
      <vt:lpstr>What is editing?</vt:lpstr>
      <vt:lpstr>PowerPoint Presentation</vt:lpstr>
      <vt:lpstr>Medical editing</vt:lpstr>
      <vt:lpstr>Where used</vt:lpstr>
      <vt:lpstr>Learning objectives</vt:lpstr>
      <vt:lpstr>PowerPoint Presentation</vt:lpstr>
      <vt:lpstr>PowerPoint Presentation</vt:lpstr>
      <vt:lpstr>Questions to ask in editing</vt:lpstr>
      <vt:lpstr>PowerPoint Presentation</vt:lpstr>
      <vt:lpstr>PowerPoint Presentation</vt:lpstr>
      <vt:lpstr>PowerPoint Presentation</vt:lpstr>
      <vt:lpstr>PowerPoint Presentation</vt:lpstr>
      <vt:lpstr>PowerPoint Presentation</vt:lpstr>
      <vt:lpstr>Developmental/ Substanstive/ Structural/ Conceptual Editing  Manuscript appraisal </vt:lpstr>
      <vt:lpstr>Developmental Editing   </vt:lpstr>
      <vt:lpstr>Developmental Editing</vt:lpstr>
      <vt:lpstr>Importance of Developmental Editing</vt:lpstr>
      <vt:lpstr>What it is and isn’t</vt:lpstr>
      <vt:lpstr>Developmental Editing Process </vt:lpstr>
      <vt:lpstr>Focus on the big picture </vt:lpstr>
      <vt:lpstr>be open minded </vt:lpstr>
      <vt:lpstr>Be prepared to  suggest rewrite </vt:lpstr>
      <vt:lpstr>Practice patience </vt:lpstr>
      <vt:lpstr>PowerPoint Presentation</vt:lpstr>
      <vt:lpstr>let’s look at what structural editing actualy is</vt:lpstr>
      <vt:lpstr>PowerPoint Presentation</vt:lpstr>
      <vt:lpstr>This level of editing involves a structural review of:</vt:lpstr>
      <vt:lpstr>Structural editing evaluates whether the content of your document will be comprehensible to the reader and uses the appropriate </vt:lpstr>
      <vt:lpstr>PowerPoint Presentation</vt:lpstr>
      <vt:lpstr>PowerPoint Presentation</vt:lpstr>
      <vt:lpstr>PowerPoint Presentation</vt:lpstr>
      <vt:lpstr>PowerPoint Presentation</vt:lpstr>
      <vt:lpstr>Content</vt:lpstr>
      <vt:lpstr>PowerPoint Presentation</vt:lpstr>
      <vt:lpstr>PowerPoint Presentation</vt:lpstr>
      <vt:lpstr>PowerPoint Presentation</vt:lpstr>
      <vt:lpstr>Copy Editing</vt:lpstr>
      <vt:lpstr>EXAMPLES OF COPYEDITING</vt:lpstr>
      <vt:lpstr>PowerPoint Presentation</vt:lpstr>
      <vt:lpstr>PowerPoint Presentation</vt:lpstr>
      <vt:lpstr>PowerPoint Presentation</vt:lpstr>
      <vt:lpstr>PowerPoint Presentation</vt:lpstr>
      <vt:lpstr>TYPES OF COPY EDITING</vt:lpstr>
      <vt:lpstr>PowerPoint Presentation</vt:lpstr>
      <vt:lpstr>Line Editing </vt:lpstr>
      <vt:lpstr>Rewriting</vt:lpstr>
      <vt:lpstr>PowerPoint Presentation</vt:lpstr>
      <vt:lpstr>Proofreading</vt:lpstr>
      <vt:lpstr>PowerPoint Presentation</vt:lpstr>
      <vt:lpstr>Content Refreshing</vt:lpstr>
      <vt:lpstr>Who does Copyediting?</vt:lpstr>
      <vt:lpstr>ROLES &amp; RESPONSIBILITIES</vt:lpstr>
      <vt:lpstr>                                                      to be continued </vt:lpstr>
      <vt:lpstr>                                                                                                                To be continued</vt:lpstr>
      <vt:lpstr>                                                                                                                To be continued</vt:lpstr>
      <vt:lpstr>                                                                                                                To be continued</vt:lpstr>
      <vt:lpstr>Checklist</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being a good editor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Editing for Medical Journals</dc:title>
  <dc:creator>Raffad Mir</dc:creator>
  <cp:lastModifiedBy>Suhail Niazi</cp:lastModifiedBy>
  <cp:revision>33</cp:revision>
  <dcterms:created xsi:type="dcterms:W3CDTF">2021-05-27T13:05:59Z</dcterms:created>
  <dcterms:modified xsi:type="dcterms:W3CDTF">2021-08-27T05:23:21Z</dcterms:modified>
</cp:coreProperties>
</file>